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9" r:id="rId1"/>
  </p:sldMasterIdLst>
  <p:notesMasterIdLst>
    <p:notesMasterId r:id="rId98"/>
  </p:notesMasterIdLst>
  <p:handoutMasterIdLst>
    <p:handoutMasterId r:id="rId99"/>
  </p:handoutMasterIdLst>
  <p:sldIdLst>
    <p:sldId id="511" r:id="rId2"/>
    <p:sldId id="512" r:id="rId3"/>
    <p:sldId id="513" r:id="rId4"/>
    <p:sldId id="514" r:id="rId5"/>
    <p:sldId id="515" r:id="rId6"/>
    <p:sldId id="516" r:id="rId7"/>
    <p:sldId id="1085" r:id="rId8"/>
    <p:sldId id="517" r:id="rId9"/>
    <p:sldId id="1082" r:id="rId10"/>
    <p:sldId id="519" r:id="rId11"/>
    <p:sldId id="520" r:id="rId12"/>
    <p:sldId id="1083" r:id="rId13"/>
    <p:sldId id="521" r:id="rId14"/>
    <p:sldId id="522" r:id="rId15"/>
    <p:sldId id="523" r:id="rId16"/>
    <p:sldId id="524" r:id="rId17"/>
    <p:sldId id="525" r:id="rId18"/>
    <p:sldId id="526" r:id="rId19"/>
    <p:sldId id="527" r:id="rId20"/>
    <p:sldId id="528" r:id="rId21"/>
    <p:sldId id="529" r:id="rId22"/>
    <p:sldId id="530" r:id="rId23"/>
    <p:sldId id="531" r:id="rId24"/>
    <p:sldId id="532" r:id="rId25"/>
    <p:sldId id="533" r:id="rId26"/>
    <p:sldId id="534" r:id="rId27"/>
    <p:sldId id="535" r:id="rId28"/>
    <p:sldId id="536" r:id="rId29"/>
    <p:sldId id="537" r:id="rId30"/>
    <p:sldId id="538" r:id="rId31"/>
    <p:sldId id="539" r:id="rId32"/>
    <p:sldId id="870" r:id="rId33"/>
    <p:sldId id="871" r:id="rId34"/>
    <p:sldId id="872" r:id="rId35"/>
    <p:sldId id="873" r:id="rId36"/>
    <p:sldId id="875" r:id="rId37"/>
    <p:sldId id="876" r:id="rId38"/>
    <p:sldId id="877" r:id="rId39"/>
    <p:sldId id="878" r:id="rId40"/>
    <p:sldId id="879" r:id="rId41"/>
    <p:sldId id="880" r:id="rId42"/>
    <p:sldId id="881" r:id="rId43"/>
    <p:sldId id="882" r:id="rId44"/>
    <p:sldId id="883" r:id="rId45"/>
    <p:sldId id="884" r:id="rId46"/>
    <p:sldId id="874" r:id="rId47"/>
    <p:sldId id="540" r:id="rId48"/>
    <p:sldId id="541" r:id="rId49"/>
    <p:sldId id="542" r:id="rId50"/>
    <p:sldId id="543" r:id="rId51"/>
    <p:sldId id="544" r:id="rId52"/>
    <p:sldId id="545" r:id="rId53"/>
    <p:sldId id="546" r:id="rId54"/>
    <p:sldId id="547" r:id="rId55"/>
    <p:sldId id="548" r:id="rId56"/>
    <p:sldId id="549" r:id="rId57"/>
    <p:sldId id="550" r:id="rId58"/>
    <p:sldId id="551" r:id="rId59"/>
    <p:sldId id="552" r:id="rId60"/>
    <p:sldId id="553" r:id="rId61"/>
    <p:sldId id="554" r:id="rId62"/>
    <p:sldId id="555" r:id="rId63"/>
    <p:sldId id="556" r:id="rId64"/>
    <p:sldId id="557" r:id="rId65"/>
    <p:sldId id="558" r:id="rId66"/>
    <p:sldId id="559" r:id="rId67"/>
    <p:sldId id="560" r:id="rId68"/>
    <p:sldId id="561" r:id="rId69"/>
    <p:sldId id="562" r:id="rId70"/>
    <p:sldId id="563" r:id="rId71"/>
    <p:sldId id="564" r:id="rId72"/>
    <p:sldId id="565" r:id="rId73"/>
    <p:sldId id="566" r:id="rId74"/>
    <p:sldId id="567" r:id="rId75"/>
    <p:sldId id="568" r:id="rId76"/>
    <p:sldId id="569" r:id="rId77"/>
    <p:sldId id="570" r:id="rId78"/>
    <p:sldId id="571" r:id="rId79"/>
    <p:sldId id="572" r:id="rId80"/>
    <p:sldId id="573" r:id="rId81"/>
    <p:sldId id="574" r:id="rId82"/>
    <p:sldId id="575" r:id="rId83"/>
    <p:sldId id="576" r:id="rId84"/>
    <p:sldId id="577" r:id="rId85"/>
    <p:sldId id="578" r:id="rId86"/>
    <p:sldId id="579" r:id="rId87"/>
    <p:sldId id="583" r:id="rId88"/>
    <p:sldId id="580" r:id="rId89"/>
    <p:sldId id="581" r:id="rId90"/>
    <p:sldId id="582" r:id="rId91"/>
    <p:sldId id="584" r:id="rId92"/>
    <p:sldId id="885" r:id="rId93"/>
    <p:sldId id="887" r:id="rId94"/>
    <p:sldId id="585" r:id="rId95"/>
    <p:sldId id="586" r:id="rId96"/>
    <p:sldId id="1084" r:id="rId9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26"/>
  </p:normalViewPr>
  <p:slideViewPr>
    <p:cSldViewPr showGuides="1">
      <p:cViewPr varScale="1">
        <p:scale>
          <a:sx n="121" d="100"/>
          <a:sy n="121" d="100"/>
        </p:scale>
        <p:origin x="896" y="168"/>
      </p:cViewPr>
      <p:guideLst>
        <p:guide orient="horz" pos="2160"/>
        <p:guide pos="2880"/>
      </p:guideLst>
    </p:cSldViewPr>
  </p:slideViewPr>
  <p:outlineViewPr>
    <p:cViewPr>
      <p:scale>
        <a:sx n="33" d="100"/>
        <a:sy n="33" d="100"/>
      </p:scale>
      <p:origin x="0" y="2412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8018" name="Rectangle 2">
            <a:extLst>
              <a:ext uri="{FF2B5EF4-FFF2-40B4-BE49-F238E27FC236}">
                <a16:creationId xmlns:a16="http://schemas.microsoft.com/office/drawing/2014/main" id="{22255219-EABB-CD44-9350-328E71A4A79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Arial" charset="0"/>
                <a:ea typeface="ＭＳ Ｐゴシック" charset="0"/>
                <a:cs typeface="ＭＳ Ｐゴシック" charset="0"/>
              </a:defRPr>
            </a:lvl1pPr>
          </a:lstStyle>
          <a:p>
            <a:pPr>
              <a:defRPr/>
            </a:pPr>
            <a:endParaRPr lang="fr-FR"/>
          </a:p>
        </p:txBody>
      </p:sp>
      <p:sp>
        <p:nvSpPr>
          <p:cNvPr id="598019" name="Rectangle 3">
            <a:extLst>
              <a:ext uri="{FF2B5EF4-FFF2-40B4-BE49-F238E27FC236}">
                <a16:creationId xmlns:a16="http://schemas.microsoft.com/office/drawing/2014/main" id="{8DA4C411-8DBA-6641-BD2F-02F329F1C534}"/>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Arial" charset="0"/>
                <a:ea typeface="ＭＳ Ｐゴシック" charset="0"/>
                <a:cs typeface="ＭＳ Ｐゴシック" charset="0"/>
              </a:defRPr>
            </a:lvl1pPr>
          </a:lstStyle>
          <a:p>
            <a:pPr>
              <a:defRPr/>
            </a:pPr>
            <a:endParaRPr lang="fr-FR"/>
          </a:p>
        </p:txBody>
      </p:sp>
      <p:sp>
        <p:nvSpPr>
          <p:cNvPr id="598020" name="Rectangle 4">
            <a:extLst>
              <a:ext uri="{FF2B5EF4-FFF2-40B4-BE49-F238E27FC236}">
                <a16:creationId xmlns:a16="http://schemas.microsoft.com/office/drawing/2014/main" id="{19F4C1C3-AE40-D342-A9B7-FE1589833314}"/>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Arial" charset="0"/>
                <a:ea typeface="ＭＳ Ｐゴシック" charset="0"/>
                <a:cs typeface="ＭＳ Ｐゴシック" charset="0"/>
              </a:defRPr>
            </a:lvl1pPr>
          </a:lstStyle>
          <a:p>
            <a:pPr>
              <a:defRPr/>
            </a:pPr>
            <a:endParaRPr lang="fr-FR"/>
          </a:p>
        </p:txBody>
      </p:sp>
      <p:sp>
        <p:nvSpPr>
          <p:cNvPr id="598021" name="Rectangle 5">
            <a:extLst>
              <a:ext uri="{FF2B5EF4-FFF2-40B4-BE49-F238E27FC236}">
                <a16:creationId xmlns:a16="http://schemas.microsoft.com/office/drawing/2014/main" id="{D1EC46D5-FE15-7744-9A98-73E588F1411D}"/>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4CE4CABF-A26E-2546-8C14-BC86EEF46931}" type="slidenum">
              <a:rPr lang="fr-FR" altLang="fr-FR"/>
              <a:pPr>
                <a:defRP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2A62F41E-F10E-E242-85A4-180B6BAD7AC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Arial" charset="0"/>
                <a:ea typeface="ＭＳ Ｐゴシック" charset="0"/>
                <a:cs typeface="ＭＳ Ｐゴシック" charset="0"/>
              </a:defRPr>
            </a:lvl1pPr>
          </a:lstStyle>
          <a:p>
            <a:pPr>
              <a:defRPr/>
            </a:pPr>
            <a:endParaRPr lang="fr-FR"/>
          </a:p>
        </p:txBody>
      </p:sp>
      <p:sp>
        <p:nvSpPr>
          <p:cNvPr id="5123" name="Rectangle 3">
            <a:extLst>
              <a:ext uri="{FF2B5EF4-FFF2-40B4-BE49-F238E27FC236}">
                <a16:creationId xmlns:a16="http://schemas.microsoft.com/office/drawing/2014/main" id="{4652C14C-53BD-224D-83D2-0BEC081B4B46}"/>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Arial" charset="0"/>
                <a:ea typeface="ＭＳ Ｐゴシック" charset="0"/>
                <a:cs typeface="ＭＳ Ｐゴシック" charset="0"/>
              </a:defRPr>
            </a:lvl1pPr>
          </a:lstStyle>
          <a:p>
            <a:pPr>
              <a:defRPr/>
            </a:pPr>
            <a:endParaRPr lang="fr-FR"/>
          </a:p>
        </p:txBody>
      </p:sp>
      <p:sp>
        <p:nvSpPr>
          <p:cNvPr id="1028" name="Rectangle 4">
            <a:extLst>
              <a:ext uri="{FF2B5EF4-FFF2-40B4-BE49-F238E27FC236}">
                <a16:creationId xmlns:a16="http://schemas.microsoft.com/office/drawing/2014/main" id="{ED8F8285-0A1D-904B-9A03-1A20BA84AD4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953DE3C0-387B-2046-AEB4-E25FFEAD1E8F}"/>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fr-FR" noProof="0"/>
              <a:t>Cliquer pour modifier les styles du texte du masque</a:t>
            </a:r>
          </a:p>
          <a:p>
            <a:pPr lvl="1"/>
            <a:r>
              <a:rPr lang="en-US" altLang="fr-FR" noProof="0"/>
              <a:t>Deuxième niveau</a:t>
            </a:r>
          </a:p>
          <a:p>
            <a:pPr lvl="2"/>
            <a:r>
              <a:rPr lang="en-US" altLang="fr-FR" noProof="0"/>
              <a:t>Troisième niveau</a:t>
            </a:r>
          </a:p>
          <a:p>
            <a:pPr lvl="3"/>
            <a:r>
              <a:rPr lang="en-US" altLang="fr-FR" noProof="0"/>
              <a:t>Quatrième niveau</a:t>
            </a:r>
          </a:p>
          <a:p>
            <a:pPr lvl="4"/>
            <a:r>
              <a:rPr lang="en-US" altLang="fr-FR" noProof="0"/>
              <a:t>Cinquième niveau</a:t>
            </a:r>
          </a:p>
        </p:txBody>
      </p:sp>
      <p:sp>
        <p:nvSpPr>
          <p:cNvPr id="5126" name="Rectangle 6">
            <a:extLst>
              <a:ext uri="{FF2B5EF4-FFF2-40B4-BE49-F238E27FC236}">
                <a16:creationId xmlns:a16="http://schemas.microsoft.com/office/drawing/2014/main" id="{DB899456-2343-CD47-8AFF-88B27892CA02}"/>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Arial" charset="0"/>
                <a:ea typeface="ＭＳ Ｐゴシック" charset="0"/>
                <a:cs typeface="ＭＳ Ｐゴシック" charset="0"/>
              </a:defRPr>
            </a:lvl1pPr>
          </a:lstStyle>
          <a:p>
            <a:pPr>
              <a:defRPr/>
            </a:pPr>
            <a:endParaRPr lang="fr-FR"/>
          </a:p>
        </p:txBody>
      </p:sp>
      <p:sp>
        <p:nvSpPr>
          <p:cNvPr id="5127" name="Rectangle 7">
            <a:extLst>
              <a:ext uri="{FF2B5EF4-FFF2-40B4-BE49-F238E27FC236}">
                <a16:creationId xmlns:a16="http://schemas.microsoft.com/office/drawing/2014/main" id="{AD6290BD-41A3-414D-A6F2-797D972A367C}"/>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852F3C5A-6C0A-3D45-B939-00F0D20C5D0F}" type="slidenum">
              <a:rPr lang="en-US" altLang="fr-FR"/>
              <a:pPr>
                <a:defRPr/>
              </a:pPr>
              <a:t>‹N°›</a:t>
            </a:fld>
            <a:endParaRPr lang="en-US"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7">
            <a:extLst>
              <a:ext uri="{FF2B5EF4-FFF2-40B4-BE49-F238E27FC236}">
                <a16:creationId xmlns:a16="http://schemas.microsoft.com/office/drawing/2014/main" id="{FB828ABB-AC97-E34B-8F97-EA19441EF7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0AA583C5-39AC-504A-A02D-67621F1C49E2}"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a:t>
            </a:fld>
            <a:endParaRPr lang="en-US" altLang="fr-FR">
              <a:latin typeface="Arial" panose="020B0604020202020204" pitchFamily="34" charset="0"/>
              <a:ea typeface="ＭＳ Ｐゴシック" panose="020B0600070205080204" pitchFamily="34" charset="-128"/>
            </a:endParaRPr>
          </a:p>
        </p:txBody>
      </p:sp>
      <p:sp>
        <p:nvSpPr>
          <p:cNvPr id="295938" name="Rectangle 1026">
            <a:extLst>
              <a:ext uri="{FF2B5EF4-FFF2-40B4-BE49-F238E27FC236}">
                <a16:creationId xmlns:a16="http://schemas.microsoft.com/office/drawing/2014/main" id="{D253EB80-68B7-9241-96B9-03411099C23F}"/>
              </a:ext>
            </a:extLst>
          </p:cNvPr>
          <p:cNvSpPr>
            <a:spLocks noGrp="1" noRot="1" noChangeAspect="1" noChangeArrowheads="1" noTextEdit="1"/>
          </p:cNvSpPr>
          <p:nvPr>
            <p:ph type="sldImg"/>
          </p:nvPr>
        </p:nvSpPr>
        <p:spPr>
          <a:ln/>
        </p:spPr>
      </p:sp>
      <p:sp>
        <p:nvSpPr>
          <p:cNvPr id="295939" name="Rectangle 1027">
            <a:extLst>
              <a:ext uri="{FF2B5EF4-FFF2-40B4-BE49-F238E27FC236}">
                <a16:creationId xmlns:a16="http://schemas.microsoft.com/office/drawing/2014/main" id="{5A2EFDB6-DA14-3D4D-9585-2B0B8122ED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27756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a:extLst>
              <a:ext uri="{FF2B5EF4-FFF2-40B4-BE49-F238E27FC236}">
                <a16:creationId xmlns:a16="http://schemas.microsoft.com/office/drawing/2014/main" id="{69F549BF-D6CB-2041-B9B0-7BCC2D1D42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9FF0F9B-8CE5-6940-A842-6F079071830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a:t>
            </a:fld>
            <a:endParaRPr lang="en-US" altLang="fr-FR">
              <a:latin typeface="Arial" panose="020B0604020202020204" pitchFamily="34" charset="0"/>
              <a:ea typeface="ＭＳ Ｐゴシック" panose="020B0600070205080204" pitchFamily="34" charset="-128"/>
            </a:endParaRPr>
          </a:p>
        </p:txBody>
      </p:sp>
      <p:sp>
        <p:nvSpPr>
          <p:cNvPr id="297986" name="Rectangle 2">
            <a:extLst>
              <a:ext uri="{FF2B5EF4-FFF2-40B4-BE49-F238E27FC236}">
                <a16:creationId xmlns:a16="http://schemas.microsoft.com/office/drawing/2014/main" id="{DF1ADE82-4876-894C-BE66-FD4D952EC9F0}"/>
              </a:ext>
            </a:extLst>
          </p:cNvPr>
          <p:cNvSpPr>
            <a:spLocks noGrp="1" noRot="1" noChangeAspect="1" noChangeArrowheads="1" noTextEdit="1"/>
          </p:cNvSpPr>
          <p:nvPr>
            <p:ph type="sldImg"/>
          </p:nvPr>
        </p:nvSpPr>
        <p:spPr>
          <a:ln/>
        </p:spPr>
      </p:sp>
      <p:sp>
        <p:nvSpPr>
          <p:cNvPr id="297987" name="Rectangle 3">
            <a:extLst>
              <a:ext uri="{FF2B5EF4-FFF2-40B4-BE49-F238E27FC236}">
                <a16:creationId xmlns:a16="http://schemas.microsoft.com/office/drawing/2014/main" id="{DAC51B42-5896-D948-9835-2CB7AAC08E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latin typeface="Arial" panose="020B0604020202020204" pitchFamily="34" charset="0"/>
                <a:ea typeface="ＭＳ Ｐゴシック" panose="020B0600070205080204" pitchFamily="34" charset="-128"/>
              </a:rPr>
              <a:t>Ils avaient déjà une usine alors que le premier film n’était pas fait comme quoi les startups existaient déjà !!!!!</a:t>
            </a:r>
          </a:p>
        </p:txBody>
      </p:sp>
    </p:spTree>
    <p:extLst>
      <p:ext uri="{BB962C8B-B14F-4D97-AF65-F5344CB8AC3E}">
        <p14:creationId xmlns:p14="http://schemas.microsoft.com/office/powerpoint/2010/main" val="2619547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a:extLst>
              <a:ext uri="{FF2B5EF4-FFF2-40B4-BE49-F238E27FC236}">
                <a16:creationId xmlns:a16="http://schemas.microsoft.com/office/drawing/2014/main" id="{E237C3A9-D3F9-6B45-A40B-CEB26E2239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F4E2C54-00CD-9B4E-98AE-2383D646D8E1}"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3</a:t>
            </a:fld>
            <a:endParaRPr lang="en-US" altLang="fr-FR">
              <a:latin typeface="Arial" panose="020B0604020202020204" pitchFamily="34" charset="0"/>
              <a:ea typeface="ＭＳ Ｐゴシック" panose="020B0600070205080204" pitchFamily="34" charset="-128"/>
            </a:endParaRPr>
          </a:p>
        </p:txBody>
      </p:sp>
      <p:sp>
        <p:nvSpPr>
          <p:cNvPr id="300034" name="Rectangle 1026">
            <a:extLst>
              <a:ext uri="{FF2B5EF4-FFF2-40B4-BE49-F238E27FC236}">
                <a16:creationId xmlns:a16="http://schemas.microsoft.com/office/drawing/2014/main" id="{20F9AC2E-814F-DA4B-9D4C-543B45BCF235}"/>
              </a:ext>
            </a:extLst>
          </p:cNvPr>
          <p:cNvSpPr>
            <a:spLocks noGrp="1" noRot="1" noChangeAspect="1" noChangeArrowheads="1" noTextEdit="1"/>
          </p:cNvSpPr>
          <p:nvPr>
            <p:ph type="sldImg"/>
          </p:nvPr>
        </p:nvSpPr>
        <p:spPr>
          <a:ln/>
        </p:spPr>
      </p:sp>
      <p:sp>
        <p:nvSpPr>
          <p:cNvPr id="300035" name="Rectangle 1027">
            <a:extLst>
              <a:ext uri="{FF2B5EF4-FFF2-40B4-BE49-F238E27FC236}">
                <a16:creationId xmlns:a16="http://schemas.microsoft.com/office/drawing/2014/main" id="{F957450A-3324-F241-83D7-E1035E6584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74911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a:extLst>
              <a:ext uri="{FF2B5EF4-FFF2-40B4-BE49-F238E27FC236}">
                <a16:creationId xmlns:a16="http://schemas.microsoft.com/office/drawing/2014/main" id="{D05D4FC1-9B0E-FA4D-A630-B1F1C5B333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35AD0AF-2ADC-FF48-82EF-39C0D95E1279}"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4</a:t>
            </a:fld>
            <a:endParaRPr lang="en-US" altLang="fr-FR">
              <a:latin typeface="Arial" panose="020B0604020202020204" pitchFamily="34" charset="0"/>
              <a:ea typeface="ＭＳ Ｐゴシック" panose="020B0600070205080204" pitchFamily="34" charset="-128"/>
            </a:endParaRPr>
          </a:p>
        </p:txBody>
      </p:sp>
      <p:sp>
        <p:nvSpPr>
          <p:cNvPr id="302082" name="Rectangle 2">
            <a:extLst>
              <a:ext uri="{FF2B5EF4-FFF2-40B4-BE49-F238E27FC236}">
                <a16:creationId xmlns:a16="http://schemas.microsoft.com/office/drawing/2014/main" id="{875B4505-F2DB-1B4F-B277-13EA8F586BA1}"/>
              </a:ext>
            </a:extLst>
          </p:cNvPr>
          <p:cNvSpPr>
            <a:spLocks noGrp="1" noRot="1" noChangeAspect="1" noChangeArrowheads="1" noTextEdit="1"/>
          </p:cNvSpPr>
          <p:nvPr>
            <p:ph type="sldImg"/>
          </p:nvPr>
        </p:nvSpPr>
        <p:spPr>
          <a:ln/>
        </p:spPr>
      </p:sp>
      <p:sp>
        <p:nvSpPr>
          <p:cNvPr id="302083" name="Rectangle 3">
            <a:extLst>
              <a:ext uri="{FF2B5EF4-FFF2-40B4-BE49-F238E27FC236}">
                <a16:creationId xmlns:a16="http://schemas.microsoft.com/office/drawing/2014/main" id="{02069D6F-C0F1-2B4E-BB69-0946BCFD0E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latin typeface="Arial" panose="020B0604020202020204" pitchFamily="34" charset="0"/>
                <a:ea typeface="ＭＳ Ｐゴシック" panose="020B0600070205080204" pitchFamily="34" charset="-128"/>
              </a:rPr>
              <a:t>Charles et Emile Pathé et Léon Gaumont ont été les deux plus grandes sociétés mondiales de production de films (</a:t>
            </a:r>
            <a:r>
              <a:rPr lang="fr-FR" altLang="fr-FR" dirty="0" err="1">
                <a:latin typeface="Arial" panose="020B0604020202020204" pitchFamily="34" charset="0"/>
                <a:ea typeface="ＭＳ Ｐゴシック" panose="020B0600070205080204" pitchFamily="34" charset="-128"/>
              </a:rPr>
              <a:t>europe</a:t>
            </a:r>
            <a:r>
              <a:rPr lang="fr-FR" altLang="fr-FR" dirty="0">
                <a:latin typeface="Arial" panose="020B0604020202020204" pitchFamily="34" charset="0"/>
                <a:ea typeface="ＭＳ Ｐゴシック" panose="020B0600070205080204" pitchFamily="34" charset="-128"/>
              </a:rPr>
              <a:t> et </a:t>
            </a:r>
            <a:r>
              <a:rPr lang="fr-FR" altLang="fr-FR" dirty="0" err="1">
                <a:latin typeface="Arial" panose="020B0604020202020204" pitchFamily="34" charset="0"/>
                <a:ea typeface="ＭＳ Ｐゴシック" panose="020B0600070205080204" pitchFamily="34" charset="-128"/>
              </a:rPr>
              <a:t>états-unis</a:t>
            </a:r>
            <a:r>
              <a:rPr lang="fr-FR" altLang="fr-FR" dirty="0">
                <a:latin typeface="Arial" panose="020B0604020202020204" pitchFamily="34" charset="0"/>
                <a:ea typeface="ＭＳ Ｐゴシック" panose="020B0600070205080204" pitchFamily="34" charset="-128"/>
              </a:rPr>
              <a:t>). </a:t>
            </a:r>
          </a:p>
        </p:txBody>
      </p:sp>
    </p:spTree>
    <p:extLst>
      <p:ext uri="{BB962C8B-B14F-4D97-AF65-F5344CB8AC3E}">
        <p14:creationId xmlns:p14="http://schemas.microsoft.com/office/powerpoint/2010/main" val="3572644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a:extLst>
              <a:ext uri="{FF2B5EF4-FFF2-40B4-BE49-F238E27FC236}">
                <a16:creationId xmlns:a16="http://schemas.microsoft.com/office/drawing/2014/main" id="{846EEE4C-237A-C443-87BA-FF6E6D53A7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8B7383C4-A91C-504C-A9FC-232B748E0934}"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a:t>
            </a:fld>
            <a:endParaRPr lang="en-US" altLang="fr-FR">
              <a:latin typeface="Arial" panose="020B0604020202020204" pitchFamily="34" charset="0"/>
              <a:ea typeface="ＭＳ Ｐゴシック" panose="020B0600070205080204" pitchFamily="34" charset="-128"/>
            </a:endParaRPr>
          </a:p>
        </p:txBody>
      </p:sp>
      <p:sp>
        <p:nvSpPr>
          <p:cNvPr id="304130" name="Rectangle 2">
            <a:extLst>
              <a:ext uri="{FF2B5EF4-FFF2-40B4-BE49-F238E27FC236}">
                <a16:creationId xmlns:a16="http://schemas.microsoft.com/office/drawing/2014/main" id="{2655A062-2DC7-7841-997F-9D95AF4B341D}"/>
              </a:ext>
            </a:extLst>
          </p:cNvPr>
          <p:cNvSpPr>
            <a:spLocks noGrp="1" noRot="1" noChangeAspect="1" noChangeArrowheads="1" noTextEdit="1"/>
          </p:cNvSpPr>
          <p:nvPr>
            <p:ph type="sldImg"/>
          </p:nvPr>
        </p:nvSpPr>
        <p:spPr>
          <a:ln/>
        </p:spPr>
      </p:sp>
      <p:sp>
        <p:nvSpPr>
          <p:cNvPr id="304131" name="Rectangle 3">
            <a:extLst>
              <a:ext uri="{FF2B5EF4-FFF2-40B4-BE49-F238E27FC236}">
                <a16:creationId xmlns:a16="http://schemas.microsoft.com/office/drawing/2014/main" id="{DD2605B1-422F-2E4E-ACE2-FB0F2BE41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75114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a:extLst>
              <a:ext uri="{FF2B5EF4-FFF2-40B4-BE49-F238E27FC236}">
                <a16:creationId xmlns:a16="http://schemas.microsoft.com/office/drawing/2014/main" id="{F5F109CB-97CE-8C4D-8DC9-B2863EB370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06EF206A-3D48-3048-B098-2FCAC21E34A8}"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a:t>
            </a:fld>
            <a:endParaRPr lang="en-US" altLang="fr-FR">
              <a:latin typeface="Arial" panose="020B0604020202020204" pitchFamily="34" charset="0"/>
              <a:ea typeface="ＭＳ Ｐゴシック" panose="020B0600070205080204" pitchFamily="34" charset="-128"/>
            </a:endParaRPr>
          </a:p>
        </p:txBody>
      </p:sp>
      <p:sp>
        <p:nvSpPr>
          <p:cNvPr id="306178" name="Rectangle 2">
            <a:extLst>
              <a:ext uri="{FF2B5EF4-FFF2-40B4-BE49-F238E27FC236}">
                <a16:creationId xmlns:a16="http://schemas.microsoft.com/office/drawing/2014/main" id="{9415F525-E858-324C-AB0A-59BA68F8A3B1}"/>
              </a:ext>
            </a:extLst>
          </p:cNvPr>
          <p:cNvSpPr>
            <a:spLocks noGrp="1" noRot="1" noChangeAspect="1" noChangeArrowheads="1" noTextEdit="1"/>
          </p:cNvSpPr>
          <p:nvPr>
            <p:ph type="sldImg"/>
          </p:nvPr>
        </p:nvSpPr>
        <p:spPr>
          <a:ln/>
        </p:spPr>
      </p:sp>
      <p:sp>
        <p:nvSpPr>
          <p:cNvPr id="306179" name="Rectangle 3">
            <a:extLst>
              <a:ext uri="{FF2B5EF4-FFF2-40B4-BE49-F238E27FC236}">
                <a16:creationId xmlns:a16="http://schemas.microsoft.com/office/drawing/2014/main" id="{B904CD65-6B53-B647-81DF-45710B0CC2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err="1">
                <a:latin typeface="Arial" panose="020B0604020202020204" pitchFamily="34" charset="0"/>
                <a:ea typeface="ＭＳ Ｐゴシック" panose="020B0600070205080204" pitchFamily="34" charset="-128"/>
              </a:rPr>
              <a:t>Houdin</a:t>
            </a:r>
            <a:r>
              <a:rPr lang="fr-FR" altLang="fr-FR" dirty="0">
                <a:latin typeface="Arial" panose="020B0604020202020204" pitchFamily="34" charset="0"/>
                <a:ea typeface="ＭＳ Ｐゴシック" panose="020B0600070205080204" pitchFamily="34" charset="-128"/>
              </a:rPr>
              <a:t> est plus connu sous le pseudo </a:t>
            </a:r>
            <a:r>
              <a:rPr lang="fr-FR" altLang="fr-FR" dirty="0" err="1">
                <a:latin typeface="Arial" panose="020B0604020202020204" pitchFamily="34" charset="0"/>
                <a:ea typeface="ＭＳ Ｐゴシック" panose="020B0600070205080204" pitchFamily="34" charset="-128"/>
              </a:rPr>
              <a:t>Houdini</a:t>
            </a:r>
            <a:r>
              <a:rPr lang="fr-FR" altLang="fr-FR" dirty="0">
                <a:latin typeface="Arial" panose="020B0604020202020204" pitchFamily="34" charset="0"/>
                <a:ea typeface="ＭＳ Ｐゴシック" panose="020B0600070205080204" pitchFamily="34" charset="-128"/>
              </a:rPr>
              <a:t> ( ah ces italiens !!!!)</a:t>
            </a:r>
          </a:p>
          <a:p>
            <a:pPr eaLnBrk="1" hangingPunct="1"/>
            <a:r>
              <a:rPr lang="fr-FR" altLang="fr-FR" dirty="0">
                <a:latin typeface="Arial" panose="020B0604020202020204" pitchFamily="34" charset="0"/>
                <a:ea typeface="ＭＳ Ｐゴシック" panose="020B0600070205080204" pitchFamily="34" charset="-128"/>
              </a:rPr>
              <a:t>https://</a:t>
            </a:r>
            <a:r>
              <a:rPr lang="fr-FR" altLang="fr-FR" dirty="0" err="1">
                <a:latin typeface="Arial" panose="020B0604020202020204" pitchFamily="34" charset="0"/>
                <a:ea typeface="ＭＳ Ｐゴシック" panose="020B0600070205080204" pitchFamily="34" charset="-128"/>
              </a:rPr>
              <a:t>www.youtube.com</a:t>
            </a:r>
            <a:r>
              <a:rPr lang="fr-FR" altLang="fr-FR" dirty="0">
                <a:latin typeface="Arial" panose="020B0604020202020204" pitchFamily="34" charset="0"/>
                <a:ea typeface="ＭＳ Ｐゴシック" panose="020B0600070205080204" pitchFamily="34" charset="-128"/>
              </a:rPr>
              <a:t>/</a:t>
            </a:r>
            <a:r>
              <a:rPr lang="fr-FR" altLang="fr-FR" dirty="0" err="1">
                <a:latin typeface="Arial" panose="020B0604020202020204" pitchFamily="34" charset="0"/>
                <a:ea typeface="ＭＳ Ｐゴシック" panose="020B0600070205080204" pitchFamily="34" charset="-128"/>
              </a:rPr>
              <a:t>watch?v</a:t>
            </a:r>
            <a:r>
              <a:rPr lang="fr-FR" altLang="fr-FR" dirty="0">
                <a:latin typeface="Arial" panose="020B0604020202020204" pitchFamily="34" charset="0"/>
                <a:ea typeface="ＭＳ Ｐゴシック" panose="020B0600070205080204" pitchFamily="34" charset="-128"/>
              </a:rPr>
              <a:t>=apWTcPQVB6o</a:t>
            </a:r>
          </a:p>
          <a:p>
            <a:pPr eaLnBrk="1" hangingPunct="1"/>
            <a:endParaRPr lang="fr-FR" altLang="fr-FR" dirty="0">
              <a:latin typeface="Arial" panose="020B0604020202020204" pitchFamily="34" charset="0"/>
              <a:ea typeface="ＭＳ Ｐゴシック" panose="020B0600070205080204" pitchFamily="34" charset="-128"/>
            </a:endParaRPr>
          </a:p>
          <a:p>
            <a:pPr eaLnBrk="1" hangingPunct="1"/>
            <a:endParaRPr lang="fr-FR"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2017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7">
            <a:extLst>
              <a:ext uri="{FF2B5EF4-FFF2-40B4-BE49-F238E27FC236}">
                <a16:creationId xmlns:a16="http://schemas.microsoft.com/office/drawing/2014/main" id="{2DBC4850-664E-1D49-BAF5-F1FD213F73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69E86E9-CEB2-EA42-9E39-878DE567AE6D}"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a:t>
            </a:fld>
            <a:endParaRPr lang="en-US" altLang="fr-FR">
              <a:latin typeface="Arial" panose="020B0604020202020204" pitchFamily="34" charset="0"/>
              <a:ea typeface="ＭＳ Ｐゴシック" panose="020B0600070205080204" pitchFamily="34" charset="-128"/>
            </a:endParaRPr>
          </a:p>
        </p:txBody>
      </p:sp>
      <p:sp>
        <p:nvSpPr>
          <p:cNvPr id="309250" name="Rectangle 2">
            <a:extLst>
              <a:ext uri="{FF2B5EF4-FFF2-40B4-BE49-F238E27FC236}">
                <a16:creationId xmlns:a16="http://schemas.microsoft.com/office/drawing/2014/main" id="{BC540A61-A001-4741-974E-038CB4A37E5E}"/>
              </a:ext>
            </a:extLst>
          </p:cNvPr>
          <p:cNvSpPr>
            <a:spLocks noGrp="1" noRot="1" noChangeAspect="1" noChangeArrowheads="1" noTextEdit="1"/>
          </p:cNvSpPr>
          <p:nvPr>
            <p:ph type="sldImg"/>
          </p:nvPr>
        </p:nvSpPr>
        <p:spPr>
          <a:ln/>
        </p:spPr>
      </p:sp>
      <p:sp>
        <p:nvSpPr>
          <p:cNvPr id="309251" name="Rectangle 3">
            <a:extLst>
              <a:ext uri="{FF2B5EF4-FFF2-40B4-BE49-F238E27FC236}">
                <a16:creationId xmlns:a16="http://schemas.microsoft.com/office/drawing/2014/main" id="{07567959-2BB7-B34F-BD95-195563D4D5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7023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7">
            <a:extLst>
              <a:ext uri="{FF2B5EF4-FFF2-40B4-BE49-F238E27FC236}">
                <a16:creationId xmlns:a16="http://schemas.microsoft.com/office/drawing/2014/main" id="{9F677683-DC93-D54F-9877-AC8F86B3E1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4634A693-614A-E043-978C-FA28CD4523E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10</a:t>
            </a:fld>
            <a:endParaRPr lang="en-US" altLang="fr-FR">
              <a:latin typeface="Arial" panose="020B0604020202020204" pitchFamily="34" charset="0"/>
              <a:ea typeface="ＭＳ Ｐゴシック" panose="020B0600070205080204" pitchFamily="34" charset="-128"/>
            </a:endParaRPr>
          </a:p>
        </p:txBody>
      </p:sp>
      <p:sp>
        <p:nvSpPr>
          <p:cNvPr id="312322" name="Rectangle 2">
            <a:extLst>
              <a:ext uri="{FF2B5EF4-FFF2-40B4-BE49-F238E27FC236}">
                <a16:creationId xmlns:a16="http://schemas.microsoft.com/office/drawing/2014/main" id="{37CC3DC6-FEC1-404E-A599-9A2F27248238}"/>
              </a:ext>
            </a:extLst>
          </p:cNvPr>
          <p:cNvSpPr>
            <a:spLocks noGrp="1" noRot="1" noChangeAspect="1" noChangeArrowheads="1" noTextEdit="1"/>
          </p:cNvSpPr>
          <p:nvPr>
            <p:ph type="sldImg"/>
          </p:nvPr>
        </p:nvSpPr>
        <p:spPr>
          <a:ln/>
        </p:spPr>
      </p:sp>
      <p:sp>
        <p:nvSpPr>
          <p:cNvPr id="312323" name="Rectangle 3">
            <a:extLst>
              <a:ext uri="{FF2B5EF4-FFF2-40B4-BE49-F238E27FC236}">
                <a16:creationId xmlns:a16="http://schemas.microsoft.com/office/drawing/2014/main" id="{314589E0-29E6-B340-89C0-2370B7C1A8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latin typeface="Arial" panose="020B0604020202020204" pitchFamily="34" charset="0"/>
                <a:ea typeface="ＭＳ Ｐゴシック" panose="020B0600070205080204" pitchFamily="34" charset="-128"/>
              </a:rPr>
              <a:t>The </a:t>
            </a:r>
            <a:r>
              <a:rPr lang="fr-FR" altLang="fr-FR" dirty="0" err="1">
                <a:latin typeface="Arial" panose="020B0604020202020204" pitchFamily="34" charset="0"/>
                <a:ea typeface="ＭＳ Ｐゴシック" panose="020B0600070205080204" pitchFamily="34" charset="-128"/>
              </a:rPr>
              <a:t>lost</a:t>
            </a:r>
            <a:r>
              <a:rPr lang="fr-FR" altLang="fr-FR" dirty="0">
                <a:latin typeface="Arial" panose="020B0604020202020204" pitchFamily="34" charset="0"/>
                <a:ea typeface="ＭＳ Ｐゴシック" panose="020B0600070205080204" pitchFamily="34" charset="-128"/>
              </a:rPr>
              <a:t> world : https://</a:t>
            </a:r>
            <a:r>
              <a:rPr lang="fr-FR" altLang="fr-FR" dirty="0" err="1">
                <a:latin typeface="Arial" panose="020B0604020202020204" pitchFamily="34" charset="0"/>
                <a:ea typeface="ＭＳ Ｐゴシック" panose="020B0600070205080204" pitchFamily="34" charset="-128"/>
              </a:rPr>
              <a:t>www.youtube.com</a:t>
            </a:r>
            <a:r>
              <a:rPr lang="fr-FR" altLang="fr-FR" dirty="0">
                <a:latin typeface="Arial" panose="020B0604020202020204" pitchFamily="34" charset="0"/>
                <a:ea typeface="ＭＳ Ｐゴシック" panose="020B0600070205080204" pitchFamily="34" charset="-128"/>
              </a:rPr>
              <a:t>/</a:t>
            </a:r>
            <a:r>
              <a:rPr lang="fr-FR" altLang="fr-FR" dirty="0" err="1">
                <a:latin typeface="Arial" panose="020B0604020202020204" pitchFamily="34" charset="0"/>
                <a:ea typeface="ＭＳ Ｐゴシック" panose="020B0600070205080204" pitchFamily="34" charset="-128"/>
              </a:rPr>
              <a:t>watch?v</a:t>
            </a:r>
            <a:r>
              <a:rPr lang="fr-FR" altLang="fr-FR" dirty="0">
                <a:latin typeface="Arial" panose="020B0604020202020204" pitchFamily="34" charset="0"/>
                <a:ea typeface="ＭＳ Ｐゴシック" panose="020B0600070205080204" pitchFamily="34" charset="-128"/>
              </a:rPr>
              <a:t>=EV1AFopWcCg</a:t>
            </a:r>
          </a:p>
          <a:p>
            <a:pPr eaLnBrk="1" hangingPunct="1"/>
            <a:endParaRPr lang="fr-FR"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56252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7">
            <a:extLst>
              <a:ext uri="{FF2B5EF4-FFF2-40B4-BE49-F238E27FC236}">
                <a16:creationId xmlns:a16="http://schemas.microsoft.com/office/drawing/2014/main" id="{8830C13F-F674-AA4C-A953-12EC756EDF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69B28DD3-7072-F24B-BF59-96C62E95E5BE}"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11</a:t>
            </a:fld>
            <a:endParaRPr lang="en-US" altLang="fr-FR">
              <a:latin typeface="Arial" panose="020B0604020202020204" pitchFamily="34" charset="0"/>
              <a:ea typeface="ＭＳ Ｐゴシック" panose="020B0600070205080204" pitchFamily="34" charset="-128"/>
            </a:endParaRPr>
          </a:p>
        </p:txBody>
      </p:sp>
      <p:sp>
        <p:nvSpPr>
          <p:cNvPr id="314370" name="Rectangle 2">
            <a:extLst>
              <a:ext uri="{FF2B5EF4-FFF2-40B4-BE49-F238E27FC236}">
                <a16:creationId xmlns:a16="http://schemas.microsoft.com/office/drawing/2014/main" id="{4B32B9BA-27C4-A643-83BF-9329A302C3D1}"/>
              </a:ext>
            </a:extLst>
          </p:cNvPr>
          <p:cNvSpPr>
            <a:spLocks noGrp="1" noRot="1" noChangeAspect="1" noChangeArrowheads="1" noTextEdit="1"/>
          </p:cNvSpPr>
          <p:nvPr>
            <p:ph type="sldImg"/>
          </p:nvPr>
        </p:nvSpPr>
        <p:spPr>
          <a:ln/>
        </p:spPr>
      </p:sp>
      <p:sp>
        <p:nvSpPr>
          <p:cNvPr id="314371" name="Rectangle 3">
            <a:extLst>
              <a:ext uri="{FF2B5EF4-FFF2-40B4-BE49-F238E27FC236}">
                <a16:creationId xmlns:a16="http://schemas.microsoft.com/office/drawing/2014/main" id="{269F696F-F51F-2744-9D44-767F888E4F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25508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7">
            <a:extLst>
              <a:ext uri="{FF2B5EF4-FFF2-40B4-BE49-F238E27FC236}">
                <a16:creationId xmlns:a16="http://schemas.microsoft.com/office/drawing/2014/main" id="{E7E2370B-0D3A-5B4E-95D9-32DE52AA79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CB8B2F2-9B79-E441-ABF7-7A3D5B541D49}"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13</a:t>
            </a:fld>
            <a:endParaRPr lang="en-US" altLang="fr-FR">
              <a:latin typeface="Arial" panose="020B0604020202020204" pitchFamily="34" charset="0"/>
              <a:ea typeface="ＭＳ Ｐゴシック" panose="020B0600070205080204" pitchFamily="34" charset="-128"/>
            </a:endParaRPr>
          </a:p>
        </p:txBody>
      </p:sp>
      <p:sp>
        <p:nvSpPr>
          <p:cNvPr id="317442" name="Rectangle 2">
            <a:extLst>
              <a:ext uri="{FF2B5EF4-FFF2-40B4-BE49-F238E27FC236}">
                <a16:creationId xmlns:a16="http://schemas.microsoft.com/office/drawing/2014/main" id="{32DEC9D5-3A59-8547-9709-BDC61C8DA846}"/>
              </a:ext>
            </a:extLst>
          </p:cNvPr>
          <p:cNvSpPr>
            <a:spLocks noGrp="1" noRot="1" noChangeAspect="1" noChangeArrowheads="1" noTextEdit="1"/>
          </p:cNvSpPr>
          <p:nvPr>
            <p:ph type="sldImg"/>
          </p:nvPr>
        </p:nvSpPr>
        <p:spPr>
          <a:ln/>
        </p:spPr>
      </p:sp>
      <p:sp>
        <p:nvSpPr>
          <p:cNvPr id="317443" name="Rectangle 3">
            <a:extLst>
              <a:ext uri="{FF2B5EF4-FFF2-40B4-BE49-F238E27FC236}">
                <a16:creationId xmlns:a16="http://schemas.microsoft.com/office/drawing/2014/main" id="{49431B9D-679A-064D-9098-016B8889AF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39198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7">
            <a:extLst>
              <a:ext uri="{FF2B5EF4-FFF2-40B4-BE49-F238E27FC236}">
                <a16:creationId xmlns:a16="http://schemas.microsoft.com/office/drawing/2014/main" id="{F86AD74C-DE58-9D42-8659-D4912F6236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4D38BB6A-C053-9A47-9ADC-CB874C220C1E}"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14</a:t>
            </a:fld>
            <a:endParaRPr lang="en-US" altLang="fr-FR">
              <a:latin typeface="Arial" panose="020B0604020202020204" pitchFamily="34" charset="0"/>
              <a:ea typeface="ＭＳ Ｐゴシック" panose="020B0600070205080204" pitchFamily="34" charset="-128"/>
            </a:endParaRPr>
          </a:p>
        </p:txBody>
      </p:sp>
      <p:sp>
        <p:nvSpPr>
          <p:cNvPr id="319490" name="Rectangle 2">
            <a:extLst>
              <a:ext uri="{FF2B5EF4-FFF2-40B4-BE49-F238E27FC236}">
                <a16:creationId xmlns:a16="http://schemas.microsoft.com/office/drawing/2014/main" id="{B92BBE3C-C7B2-3F4C-A686-F8B07533D921}"/>
              </a:ext>
            </a:extLst>
          </p:cNvPr>
          <p:cNvSpPr>
            <a:spLocks noGrp="1" noRot="1" noChangeAspect="1" noChangeArrowheads="1" noTextEdit="1"/>
          </p:cNvSpPr>
          <p:nvPr>
            <p:ph type="sldImg"/>
          </p:nvPr>
        </p:nvSpPr>
        <p:spPr>
          <a:ln/>
        </p:spPr>
      </p:sp>
      <p:sp>
        <p:nvSpPr>
          <p:cNvPr id="319491" name="Rectangle 3">
            <a:extLst>
              <a:ext uri="{FF2B5EF4-FFF2-40B4-BE49-F238E27FC236}">
                <a16:creationId xmlns:a16="http://schemas.microsoft.com/office/drawing/2014/main" id="{7E0BBBB1-81E8-1B44-BC32-968B6F0B01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79514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7">
            <a:extLst>
              <a:ext uri="{FF2B5EF4-FFF2-40B4-BE49-F238E27FC236}">
                <a16:creationId xmlns:a16="http://schemas.microsoft.com/office/drawing/2014/main" id="{F30CEE7E-89D0-1E4A-8117-82D5E7673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8EE6FA9-6ACB-DD4D-8198-76153129B1F0}"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15</a:t>
            </a:fld>
            <a:endParaRPr lang="en-US" altLang="fr-FR">
              <a:latin typeface="Arial" panose="020B0604020202020204" pitchFamily="34" charset="0"/>
              <a:ea typeface="ＭＳ Ｐゴシック" panose="020B0600070205080204" pitchFamily="34" charset="-128"/>
            </a:endParaRPr>
          </a:p>
        </p:txBody>
      </p:sp>
      <p:sp>
        <p:nvSpPr>
          <p:cNvPr id="321538" name="Rectangle 2">
            <a:extLst>
              <a:ext uri="{FF2B5EF4-FFF2-40B4-BE49-F238E27FC236}">
                <a16:creationId xmlns:a16="http://schemas.microsoft.com/office/drawing/2014/main" id="{81C387C1-72D7-7E46-A302-7469483369F7}"/>
              </a:ext>
            </a:extLst>
          </p:cNvPr>
          <p:cNvSpPr>
            <a:spLocks noGrp="1" noRot="1" noChangeAspect="1" noChangeArrowheads="1" noTextEdit="1"/>
          </p:cNvSpPr>
          <p:nvPr>
            <p:ph type="sldImg"/>
          </p:nvPr>
        </p:nvSpPr>
        <p:spPr>
          <a:ln/>
        </p:spPr>
      </p:sp>
      <p:sp>
        <p:nvSpPr>
          <p:cNvPr id="321539" name="Rectangle 3">
            <a:extLst>
              <a:ext uri="{FF2B5EF4-FFF2-40B4-BE49-F238E27FC236}">
                <a16:creationId xmlns:a16="http://schemas.microsoft.com/office/drawing/2014/main" id="{BE47F1F2-973A-E043-BFB1-A13B05DAE0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80967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7">
            <a:extLst>
              <a:ext uri="{FF2B5EF4-FFF2-40B4-BE49-F238E27FC236}">
                <a16:creationId xmlns:a16="http://schemas.microsoft.com/office/drawing/2014/main" id="{41B228D0-BB7A-8A49-9386-B1DBDAF22E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FF753F25-0F61-954D-B4EC-462DE013B368}"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16</a:t>
            </a:fld>
            <a:endParaRPr lang="en-US" altLang="fr-FR">
              <a:latin typeface="Arial" panose="020B0604020202020204" pitchFamily="34" charset="0"/>
              <a:ea typeface="ＭＳ Ｐゴシック" panose="020B0600070205080204" pitchFamily="34" charset="-128"/>
            </a:endParaRPr>
          </a:p>
        </p:txBody>
      </p:sp>
      <p:sp>
        <p:nvSpPr>
          <p:cNvPr id="323586" name="Rectangle 2">
            <a:extLst>
              <a:ext uri="{FF2B5EF4-FFF2-40B4-BE49-F238E27FC236}">
                <a16:creationId xmlns:a16="http://schemas.microsoft.com/office/drawing/2014/main" id="{F8807B85-9F84-5748-AF9F-CF094C20720C}"/>
              </a:ext>
            </a:extLst>
          </p:cNvPr>
          <p:cNvSpPr>
            <a:spLocks noGrp="1" noRot="1" noChangeAspect="1" noChangeArrowheads="1" noTextEdit="1"/>
          </p:cNvSpPr>
          <p:nvPr>
            <p:ph type="sldImg"/>
          </p:nvPr>
        </p:nvSpPr>
        <p:spPr>
          <a:ln/>
        </p:spPr>
      </p:sp>
      <p:sp>
        <p:nvSpPr>
          <p:cNvPr id="323587" name="Rectangle 3">
            <a:extLst>
              <a:ext uri="{FF2B5EF4-FFF2-40B4-BE49-F238E27FC236}">
                <a16:creationId xmlns:a16="http://schemas.microsoft.com/office/drawing/2014/main" id="{BBFB70A8-5696-0641-AF3B-E298149640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30586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7">
            <a:extLst>
              <a:ext uri="{FF2B5EF4-FFF2-40B4-BE49-F238E27FC236}">
                <a16:creationId xmlns:a16="http://schemas.microsoft.com/office/drawing/2014/main" id="{11CD8D94-957D-344F-B50F-8D7CAB7BFC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F89DAAF0-9E6C-FE47-90E0-3BF8FEE509D3}"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17</a:t>
            </a:fld>
            <a:endParaRPr lang="en-US" altLang="fr-FR">
              <a:latin typeface="Arial" panose="020B0604020202020204" pitchFamily="34" charset="0"/>
              <a:ea typeface="ＭＳ Ｐゴシック" panose="020B0600070205080204" pitchFamily="34" charset="-128"/>
            </a:endParaRPr>
          </a:p>
        </p:txBody>
      </p:sp>
      <p:sp>
        <p:nvSpPr>
          <p:cNvPr id="325634" name="Rectangle 2">
            <a:extLst>
              <a:ext uri="{FF2B5EF4-FFF2-40B4-BE49-F238E27FC236}">
                <a16:creationId xmlns:a16="http://schemas.microsoft.com/office/drawing/2014/main" id="{561654CE-3BF3-5B4D-9CAD-C59FA4835ED3}"/>
              </a:ext>
            </a:extLst>
          </p:cNvPr>
          <p:cNvSpPr>
            <a:spLocks noGrp="1" noRot="1" noChangeAspect="1" noChangeArrowheads="1" noTextEdit="1"/>
          </p:cNvSpPr>
          <p:nvPr>
            <p:ph type="sldImg"/>
          </p:nvPr>
        </p:nvSpPr>
        <p:spPr>
          <a:ln/>
        </p:spPr>
      </p:sp>
      <p:sp>
        <p:nvSpPr>
          <p:cNvPr id="325635" name="Rectangle 3">
            <a:extLst>
              <a:ext uri="{FF2B5EF4-FFF2-40B4-BE49-F238E27FC236}">
                <a16:creationId xmlns:a16="http://schemas.microsoft.com/office/drawing/2014/main" id="{2D80F1D5-FFD2-5346-864E-C53A7C48D5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latin typeface="Arial" panose="020B0604020202020204" pitchFamily="34" charset="0"/>
                <a:ea typeface="ＭＳ Ｐゴシック" panose="020B0600070205080204" pitchFamily="34" charset="-128"/>
              </a:rPr>
              <a:t>https://</a:t>
            </a:r>
            <a:r>
              <a:rPr lang="fr-FR" altLang="fr-FR" dirty="0" err="1">
                <a:latin typeface="Arial" panose="020B0604020202020204" pitchFamily="34" charset="0"/>
                <a:ea typeface="ＭＳ Ｐゴシック" panose="020B0600070205080204" pitchFamily="34" charset="-128"/>
              </a:rPr>
              <a:t>www.youtube.com</a:t>
            </a:r>
            <a:r>
              <a:rPr lang="fr-FR" altLang="fr-FR" dirty="0">
                <a:latin typeface="Arial" panose="020B0604020202020204" pitchFamily="34" charset="0"/>
                <a:ea typeface="ＭＳ Ｐゴシック" panose="020B0600070205080204" pitchFamily="34" charset="-128"/>
              </a:rPr>
              <a:t>/</a:t>
            </a:r>
            <a:r>
              <a:rPr lang="fr-FR" altLang="fr-FR" dirty="0" err="1">
                <a:latin typeface="Arial" panose="020B0604020202020204" pitchFamily="34" charset="0"/>
                <a:ea typeface="ＭＳ Ｐゴシック" panose="020B0600070205080204" pitchFamily="34" charset="-128"/>
              </a:rPr>
              <a:t>watch?v</a:t>
            </a:r>
            <a:r>
              <a:rPr lang="fr-FR" altLang="fr-FR" dirty="0">
                <a:latin typeface="Arial" panose="020B0604020202020204" pitchFamily="34" charset="0"/>
                <a:ea typeface="ＭＳ Ｐゴシック" panose="020B0600070205080204" pitchFamily="34" charset="-128"/>
              </a:rPr>
              <a:t>=Ls43uuNb5oA</a:t>
            </a:r>
          </a:p>
          <a:p>
            <a:pPr eaLnBrk="1" hangingPunct="1"/>
            <a:endParaRPr lang="fr-FR"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63530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7">
            <a:extLst>
              <a:ext uri="{FF2B5EF4-FFF2-40B4-BE49-F238E27FC236}">
                <a16:creationId xmlns:a16="http://schemas.microsoft.com/office/drawing/2014/main" id="{CAEF851F-C769-AB4D-B2C4-7CE972259C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EBD2411A-27E9-D94B-B666-7D61EAA945B4}"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18</a:t>
            </a:fld>
            <a:endParaRPr lang="en-US" altLang="fr-FR">
              <a:latin typeface="Arial" panose="020B0604020202020204" pitchFamily="34" charset="0"/>
              <a:ea typeface="ＭＳ Ｐゴシック" panose="020B0600070205080204" pitchFamily="34" charset="-128"/>
            </a:endParaRPr>
          </a:p>
        </p:txBody>
      </p:sp>
      <p:sp>
        <p:nvSpPr>
          <p:cNvPr id="327682" name="Rectangle 2">
            <a:extLst>
              <a:ext uri="{FF2B5EF4-FFF2-40B4-BE49-F238E27FC236}">
                <a16:creationId xmlns:a16="http://schemas.microsoft.com/office/drawing/2014/main" id="{AA7C9574-DD5D-5A48-AD2A-3BD16B03D82A}"/>
              </a:ext>
            </a:extLst>
          </p:cNvPr>
          <p:cNvSpPr>
            <a:spLocks noGrp="1" noRot="1" noChangeAspect="1" noChangeArrowheads="1" noTextEdit="1"/>
          </p:cNvSpPr>
          <p:nvPr>
            <p:ph type="sldImg"/>
          </p:nvPr>
        </p:nvSpPr>
        <p:spPr>
          <a:ln/>
        </p:spPr>
      </p:sp>
      <p:sp>
        <p:nvSpPr>
          <p:cNvPr id="327683" name="Rectangle 3">
            <a:extLst>
              <a:ext uri="{FF2B5EF4-FFF2-40B4-BE49-F238E27FC236}">
                <a16:creationId xmlns:a16="http://schemas.microsoft.com/office/drawing/2014/main" id="{1CBE5015-802C-B64E-A23D-CA44C8B6E2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90358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7">
            <a:extLst>
              <a:ext uri="{FF2B5EF4-FFF2-40B4-BE49-F238E27FC236}">
                <a16:creationId xmlns:a16="http://schemas.microsoft.com/office/drawing/2014/main" id="{F4CC2C19-264E-3447-95A7-4F99B3B2E1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86B76F4D-5B21-C349-8075-96C63ED7BDE1}"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19</a:t>
            </a:fld>
            <a:endParaRPr lang="en-US" altLang="fr-FR">
              <a:latin typeface="Arial" panose="020B0604020202020204" pitchFamily="34" charset="0"/>
              <a:ea typeface="ＭＳ Ｐゴシック" panose="020B0600070205080204" pitchFamily="34" charset="-128"/>
            </a:endParaRPr>
          </a:p>
        </p:txBody>
      </p:sp>
      <p:sp>
        <p:nvSpPr>
          <p:cNvPr id="329730" name="Rectangle 2">
            <a:extLst>
              <a:ext uri="{FF2B5EF4-FFF2-40B4-BE49-F238E27FC236}">
                <a16:creationId xmlns:a16="http://schemas.microsoft.com/office/drawing/2014/main" id="{55AB74F4-8E5F-7841-9C26-58F2BC970301}"/>
              </a:ext>
            </a:extLst>
          </p:cNvPr>
          <p:cNvSpPr>
            <a:spLocks noGrp="1" noRot="1" noChangeAspect="1" noChangeArrowheads="1" noTextEdit="1"/>
          </p:cNvSpPr>
          <p:nvPr>
            <p:ph type="sldImg"/>
          </p:nvPr>
        </p:nvSpPr>
        <p:spPr>
          <a:ln/>
        </p:spPr>
      </p:sp>
      <p:sp>
        <p:nvSpPr>
          <p:cNvPr id="329731" name="Rectangle 3">
            <a:extLst>
              <a:ext uri="{FF2B5EF4-FFF2-40B4-BE49-F238E27FC236}">
                <a16:creationId xmlns:a16="http://schemas.microsoft.com/office/drawing/2014/main" id="{B1AD0ABD-2E1E-2740-9326-59817A9291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98828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7">
            <a:extLst>
              <a:ext uri="{FF2B5EF4-FFF2-40B4-BE49-F238E27FC236}">
                <a16:creationId xmlns:a16="http://schemas.microsoft.com/office/drawing/2014/main" id="{6F1DCF23-1B40-E94B-8AF3-A8BD0202F4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A1F4BD17-990A-3A46-A441-5AAA3257A759}"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20</a:t>
            </a:fld>
            <a:endParaRPr lang="en-US" altLang="fr-FR">
              <a:latin typeface="Arial" panose="020B0604020202020204" pitchFamily="34" charset="0"/>
              <a:ea typeface="ＭＳ Ｐゴシック" panose="020B0600070205080204" pitchFamily="34" charset="-128"/>
            </a:endParaRPr>
          </a:p>
        </p:txBody>
      </p:sp>
      <p:sp>
        <p:nvSpPr>
          <p:cNvPr id="331778" name="Rectangle 2">
            <a:extLst>
              <a:ext uri="{FF2B5EF4-FFF2-40B4-BE49-F238E27FC236}">
                <a16:creationId xmlns:a16="http://schemas.microsoft.com/office/drawing/2014/main" id="{E865F51A-CA8F-3246-9D11-7294DFBA12DA}"/>
              </a:ext>
            </a:extLst>
          </p:cNvPr>
          <p:cNvSpPr>
            <a:spLocks noGrp="1" noRot="1" noChangeAspect="1" noChangeArrowheads="1" noTextEdit="1"/>
          </p:cNvSpPr>
          <p:nvPr>
            <p:ph type="sldImg"/>
          </p:nvPr>
        </p:nvSpPr>
        <p:spPr>
          <a:ln/>
        </p:spPr>
      </p:sp>
      <p:sp>
        <p:nvSpPr>
          <p:cNvPr id="331779" name="Rectangle 3">
            <a:extLst>
              <a:ext uri="{FF2B5EF4-FFF2-40B4-BE49-F238E27FC236}">
                <a16:creationId xmlns:a16="http://schemas.microsoft.com/office/drawing/2014/main" id="{E3A4A7E2-E993-3346-B2AB-7E3D0BC2A8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11482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7">
            <a:extLst>
              <a:ext uri="{FF2B5EF4-FFF2-40B4-BE49-F238E27FC236}">
                <a16:creationId xmlns:a16="http://schemas.microsoft.com/office/drawing/2014/main" id="{B4BB6FBE-0FB9-F44A-ACC7-47FF11A8B9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74D6D7B-EBAE-3E43-8920-65FD9316D35B}"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21</a:t>
            </a:fld>
            <a:endParaRPr lang="en-US" altLang="fr-FR">
              <a:latin typeface="Arial" panose="020B0604020202020204" pitchFamily="34" charset="0"/>
              <a:ea typeface="ＭＳ Ｐゴシック" panose="020B0600070205080204" pitchFamily="34" charset="-128"/>
            </a:endParaRPr>
          </a:p>
        </p:txBody>
      </p:sp>
      <p:sp>
        <p:nvSpPr>
          <p:cNvPr id="333826" name="Rectangle 2">
            <a:extLst>
              <a:ext uri="{FF2B5EF4-FFF2-40B4-BE49-F238E27FC236}">
                <a16:creationId xmlns:a16="http://schemas.microsoft.com/office/drawing/2014/main" id="{5AE713C9-C34D-FC45-B7BB-4C44143B3711}"/>
              </a:ext>
            </a:extLst>
          </p:cNvPr>
          <p:cNvSpPr>
            <a:spLocks noGrp="1" noRot="1" noChangeAspect="1" noChangeArrowheads="1" noTextEdit="1"/>
          </p:cNvSpPr>
          <p:nvPr>
            <p:ph type="sldImg"/>
          </p:nvPr>
        </p:nvSpPr>
        <p:spPr>
          <a:ln/>
        </p:spPr>
      </p:sp>
      <p:sp>
        <p:nvSpPr>
          <p:cNvPr id="333827" name="Rectangle 3">
            <a:extLst>
              <a:ext uri="{FF2B5EF4-FFF2-40B4-BE49-F238E27FC236}">
                <a16:creationId xmlns:a16="http://schemas.microsoft.com/office/drawing/2014/main" id="{52BB4DD0-BA9A-404B-A58E-E777C475D8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76207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7">
            <a:extLst>
              <a:ext uri="{FF2B5EF4-FFF2-40B4-BE49-F238E27FC236}">
                <a16:creationId xmlns:a16="http://schemas.microsoft.com/office/drawing/2014/main" id="{2D389093-F898-E546-8570-EEDFD2D3F5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6140C963-207F-D142-B9E6-7258EEF86BB7}"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22</a:t>
            </a:fld>
            <a:endParaRPr lang="en-US" altLang="fr-FR">
              <a:latin typeface="Arial" panose="020B0604020202020204" pitchFamily="34" charset="0"/>
              <a:ea typeface="ＭＳ Ｐゴシック" panose="020B0600070205080204" pitchFamily="34" charset="-128"/>
            </a:endParaRPr>
          </a:p>
        </p:txBody>
      </p:sp>
      <p:sp>
        <p:nvSpPr>
          <p:cNvPr id="335874" name="Rectangle 2">
            <a:extLst>
              <a:ext uri="{FF2B5EF4-FFF2-40B4-BE49-F238E27FC236}">
                <a16:creationId xmlns:a16="http://schemas.microsoft.com/office/drawing/2014/main" id="{242BBCA0-A71C-5B43-93B0-4E132D77CCC6}"/>
              </a:ext>
            </a:extLst>
          </p:cNvPr>
          <p:cNvSpPr>
            <a:spLocks noGrp="1" noRot="1" noChangeAspect="1" noChangeArrowheads="1" noTextEdit="1"/>
          </p:cNvSpPr>
          <p:nvPr>
            <p:ph type="sldImg"/>
          </p:nvPr>
        </p:nvSpPr>
        <p:spPr>
          <a:ln/>
        </p:spPr>
      </p:sp>
      <p:sp>
        <p:nvSpPr>
          <p:cNvPr id="335875" name="Rectangle 3">
            <a:extLst>
              <a:ext uri="{FF2B5EF4-FFF2-40B4-BE49-F238E27FC236}">
                <a16:creationId xmlns:a16="http://schemas.microsoft.com/office/drawing/2014/main" id="{5E89DD9E-D0CD-2746-B499-9C5AAA9998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latin typeface="Arial" panose="020B0604020202020204" pitchFamily="34" charset="0"/>
                <a:ea typeface="ＭＳ Ｐゴシック" panose="020B0600070205080204" pitchFamily="34" charset="-128"/>
              </a:rPr>
              <a:t>Ron Howard des jours heureux et réalisateur du Da Vinci Code</a:t>
            </a:r>
          </a:p>
          <a:p>
            <a:pPr eaLnBrk="1" hangingPunct="1"/>
            <a:endParaRPr lang="fr-FR" altLang="fr-FR" dirty="0">
              <a:latin typeface="Arial" panose="020B0604020202020204" pitchFamily="34" charset="0"/>
              <a:ea typeface="ＭＳ Ｐゴシック" panose="020B0600070205080204" pitchFamily="34" charset="-128"/>
            </a:endParaRPr>
          </a:p>
          <a:p>
            <a:pPr eaLnBrk="1" hangingPunct="1"/>
            <a:r>
              <a:rPr lang="fr-FR" altLang="fr-FR" dirty="0">
                <a:latin typeface="Arial" panose="020B0604020202020204" pitchFamily="34" charset="0"/>
                <a:ea typeface="ＭＳ Ｐゴシック" panose="020B0600070205080204" pitchFamily="34" charset="-128"/>
              </a:rPr>
              <a:t>Black or white  M. Jackson : https://</a:t>
            </a:r>
            <a:r>
              <a:rPr lang="fr-FR" altLang="fr-FR" dirty="0" err="1">
                <a:latin typeface="Arial" panose="020B0604020202020204" pitchFamily="34" charset="0"/>
                <a:ea typeface="ＭＳ Ｐゴシック" panose="020B0600070205080204" pitchFamily="34" charset="-128"/>
              </a:rPr>
              <a:t>www.youtube.com</a:t>
            </a:r>
            <a:r>
              <a:rPr lang="fr-FR" altLang="fr-FR" dirty="0">
                <a:latin typeface="Arial" panose="020B0604020202020204" pitchFamily="34" charset="0"/>
                <a:ea typeface="ＭＳ Ｐゴシック" panose="020B0600070205080204" pitchFamily="34" charset="-128"/>
              </a:rPr>
              <a:t>/</a:t>
            </a:r>
            <a:r>
              <a:rPr lang="fr-FR" altLang="fr-FR" dirty="0" err="1">
                <a:latin typeface="Arial" panose="020B0604020202020204" pitchFamily="34" charset="0"/>
                <a:ea typeface="ＭＳ Ｐゴシック" panose="020B0600070205080204" pitchFamily="34" charset="-128"/>
              </a:rPr>
              <a:t>watch?v</a:t>
            </a:r>
            <a:r>
              <a:rPr lang="fr-FR" altLang="fr-FR" dirty="0">
                <a:latin typeface="Arial" panose="020B0604020202020204" pitchFamily="34" charset="0"/>
                <a:ea typeface="ＭＳ Ｐゴシック" panose="020B0600070205080204" pitchFamily="34" charset="-128"/>
              </a:rPr>
              <a:t>=CCvp_E9jMsI</a:t>
            </a:r>
          </a:p>
          <a:p>
            <a:pPr eaLnBrk="1" hangingPunct="1"/>
            <a:endParaRPr lang="fr-FR"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5585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7">
            <a:extLst>
              <a:ext uri="{FF2B5EF4-FFF2-40B4-BE49-F238E27FC236}">
                <a16:creationId xmlns:a16="http://schemas.microsoft.com/office/drawing/2014/main" id="{9953AAC0-EAA2-4F40-821C-39E9BE6859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E65CAB0-92FC-9D4A-8171-8634C1787E19}"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23</a:t>
            </a:fld>
            <a:endParaRPr lang="en-US" altLang="fr-FR">
              <a:latin typeface="Arial" panose="020B0604020202020204" pitchFamily="34" charset="0"/>
              <a:ea typeface="ＭＳ Ｐゴシック" panose="020B0600070205080204" pitchFamily="34" charset="-128"/>
            </a:endParaRPr>
          </a:p>
        </p:txBody>
      </p:sp>
      <p:sp>
        <p:nvSpPr>
          <p:cNvPr id="337922" name="Rectangle 2">
            <a:extLst>
              <a:ext uri="{FF2B5EF4-FFF2-40B4-BE49-F238E27FC236}">
                <a16:creationId xmlns:a16="http://schemas.microsoft.com/office/drawing/2014/main" id="{EC3FF0C7-3C0F-EB40-91FF-44DE0727A62D}"/>
              </a:ext>
            </a:extLst>
          </p:cNvPr>
          <p:cNvSpPr>
            <a:spLocks noGrp="1" noRot="1" noChangeAspect="1" noChangeArrowheads="1" noTextEdit="1"/>
          </p:cNvSpPr>
          <p:nvPr>
            <p:ph type="sldImg"/>
          </p:nvPr>
        </p:nvSpPr>
        <p:spPr>
          <a:ln/>
        </p:spPr>
      </p:sp>
      <p:sp>
        <p:nvSpPr>
          <p:cNvPr id="337923" name="Rectangle 3">
            <a:extLst>
              <a:ext uri="{FF2B5EF4-FFF2-40B4-BE49-F238E27FC236}">
                <a16:creationId xmlns:a16="http://schemas.microsoft.com/office/drawing/2014/main" id="{EF54C55D-BC70-134A-AE02-81BB08FB19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01283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7">
            <a:extLst>
              <a:ext uri="{FF2B5EF4-FFF2-40B4-BE49-F238E27FC236}">
                <a16:creationId xmlns:a16="http://schemas.microsoft.com/office/drawing/2014/main" id="{E01AD005-6B8F-354A-8674-9551C2BCC0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114A9E64-CA2A-EC42-BEFF-C646EC7D3D50}"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24</a:t>
            </a:fld>
            <a:endParaRPr lang="en-US" altLang="fr-FR">
              <a:latin typeface="Arial" panose="020B0604020202020204" pitchFamily="34" charset="0"/>
              <a:ea typeface="ＭＳ Ｐゴシック" panose="020B0600070205080204" pitchFamily="34" charset="-128"/>
            </a:endParaRPr>
          </a:p>
        </p:txBody>
      </p:sp>
      <p:sp>
        <p:nvSpPr>
          <p:cNvPr id="339970" name="Rectangle 2">
            <a:extLst>
              <a:ext uri="{FF2B5EF4-FFF2-40B4-BE49-F238E27FC236}">
                <a16:creationId xmlns:a16="http://schemas.microsoft.com/office/drawing/2014/main" id="{633CE67C-6907-9049-926B-60F053A53711}"/>
              </a:ext>
            </a:extLst>
          </p:cNvPr>
          <p:cNvSpPr>
            <a:spLocks noGrp="1" noRot="1" noChangeAspect="1" noChangeArrowheads="1" noTextEdit="1"/>
          </p:cNvSpPr>
          <p:nvPr>
            <p:ph type="sldImg"/>
          </p:nvPr>
        </p:nvSpPr>
        <p:spPr>
          <a:ln/>
        </p:spPr>
      </p:sp>
      <p:sp>
        <p:nvSpPr>
          <p:cNvPr id="339971" name="Rectangle 3">
            <a:extLst>
              <a:ext uri="{FF2B5EF4-FFF2-40B4-BE49-F238E27FC236}">
                <a16:creationId xmlns:a16="http://schemas.microsoft.com/office/drawing/2014/main" id="{17D144F5-8C80-544C-A6F2-75E1BCD215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latin typeface="Arial" panose="020B0604020202020204" pitchFamily="34" charset="0"/>
                <a:ea typeface="ＭＳ Ｐゴシック" panose="020B0600070205080204" pitchFamily="34" charset="-128"/>
              </a:rPr>
              <a:t>https://</a:t>
            </a:r>
            <a:r>
              <a:rPr lang="fr-FR" altLang="fr-FR" dirty="0" err="1">
                <a:latin typeface="Arial" panose="020B0604020202020204" pitchFamily="34" charset="0"/>
                <a:ea typeface="ＭＳ Ｐゴシック" panose="020B0600070205080204" pitchFamily="34" charset="-128"/>
              </a:rPr>
              <a:t>www.youtube.com</a:t>
            </a:r>
            <a:r>
              <a:rPr lang="fr-FR" altLang="fr-FR" dirty="0">
                <a:latin typeface="Arial" panose="020B0604020202020204" pitchFamily="34" charset="0"/>
                <a:ea typeface="ＭＳ Ｐゴシック" panose="020B0600070205080204" pitchFamily="34" charset="-128"/>
              </a:rPr>
              <a:t>/</a:t>
            </a:r>
            <a:r>
              <a:rPr lang="fr-FR" altLang="fr-FR" dirty="0" err="1">
                <a:latin typeface="Arial" panose="020B0604020202020204" pitchFamily="34" charset="0"/>
                <a:ea typeface="ＭＳ Ｐゴシック" panose="020B0600070205080204" pitchFamily="34" charset="-128"/>
              </a:rPr>
              <a:t>watch?v</a:t>
            </a:r>
            <a:r>
              <a:rPr lang="fr-FR" altLang="fr-FR" dirty="0">
                <a:latin typeface="Arial" panose="020B0604020202020204" pitchFamily="34" charset="0"/>
                <a:ea typeface="ＭＳ Ｐゴシック" panose="020B0600070205080204" pitchFamily="34" charset="-128"/>
              </a:rPr>
              <a:t>=</a:t>
            </a:r>
            <a:r>
              <a:rPr lang="fr-FR" altLang="fr-FR" dirty="0" err="1">
                <a:latin typeface="Arial" panose="020B0604020202020204" pitchFamily="34" charset="0"/>
                <a:ea typeface="ＭＳ Ｐゴシック" panose="020B0600070205080204" pitchFamily="34" charset="-128"/>
              </a:rPr>
              <a:t>MBShyOajLcg</a:t>
            </a:r>
            <a:endParaRPr lang="fr-FR"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62807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7">
            <a:extLst>
              <a:ext uri="{FF2B5EF4-FFF2-40B4-BE49-F238E27FC236}">
                <a16:creationId xmlns:a16="http://schemas.microsoft.com/office/drawing/2014/main" id="{32203466-4481-BC43-9C53-02AC2FC814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36D2667B-D5BB-4548-B184-0F4950D7919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25</a:t>
            </a:fld>
            <a:endParaRPr lang="en-US" altLang="fr-FR">
              <a:latin typeface="Arial" panose="020B0604020202020204" pitchFamily="34" charset="0"/>
              <a:ea typeface="ＭＳ Ｐゴシック" panose="020B0600070205080204" pitchFamily="34" charset="-128"/>
            </a:endParaRPr>
          </a:p>
        </p:txBody>
      </p:sp>
      <p:sp>
        <p:nvSpPr>
          <p:cNvPr id="342018" name="Rectangle 2">
            <a:extLst>
              <a:ext uri="{FF2B5EF4-FFF2-40B4-BE49-F238E27FC236}">
                <a16:creationId xmlns:a16="http://schemas.microsoft.com/office/drawing/2014/main" id="{BE35F87D-F506-E041-97C3-0A94BE723C36}"/>
              </a:ext>
            </a:extLst>
          </p:cNvPr>
          <p:cNvSpPr>
            <a:spLocks noGrp="1" noRot="1" noChangeAspect="1" noChangeArrowheads="1" noTextEdit="1"/>
          </p:cNvSpPr>
          <p:nvPr>
            <p:ph type="sldImg"/>
          </p:nvPr>
        </p:nvSpPr>
        <p:spPr>
          <a:ln/>
        </p:spPr>
      </p:sp>
      <p:sp>
        <p:nvSpPr>
          <p:cNvPr id="342019" name="Rectangle 3">
            <a:extLst>
              <a:ext uri="{FF2B5EF4-FFF2-40B4-BE49-F238E27FC236}">
                <a16:creationId xmlns:a16="http://schemas.microsoft.com/office/drawing/2014/main" id="{7DCA8B1F-9C2A-424F-800B-198673A08C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a:latin typeface="Arial" panose="020B0604020202020204" pitchFamily="34" charset="0"/>
                <a:ea typeface="ＭＳ Ｐゴシック" panose="020B0600070205080204" pitchFamily="34" charset="-128"/>
              </a:rPr>
              <a:t>C’est après ce film que G. Lucas décide de poursuivre le tournage des Star Wars</a:t>
            </a:r>
          </a:p>
        </p:txBody>
      </p:sp>
    </p:spTree>
    <p:extLst>
      <p:ext uri="{BB962C8B-B14F-4D97-AF65-F5344CB8AC3E}">
        <p14:creationId xmlns:p14="http://schemas.microsoft.com/office/powerpoint/2010/main" val="3872947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57C6B3BB-7787-DE43-B12C-A9C3DD3F03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9BAEC88E-C157-5C47-9DB6-146FB0A177B2}"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26</a:t>
            </a:fld>
            <a:endParaRPr lang="en-US" altLang="fr-FR">
              <a:latin typeface="Arial" panose="020B0604020202020204" pitchFamily="34" charset="0"/>
              <a:ea typeface="ＭＳ Ｐゴシック" panose="020B0600070205080204" pitchFamily="34" charset="-128"/>
            </a:endParaRPr>
          </a:p>
        </p:txBody>
      </p:sp>
      <p:sp>
        <p:nvSpPr>
          <p:cNvPr id="344066" name="Rectangle 2">
            <a:extLst>
              <a:ext uri="{FF2B5EF4-FFF2-40B4-BE49-F238E27FC236}">
                <a16:creationId xmlns:a16="http://schemas.microsoft.com/office/drawing/2014/main" id="{E9B3846F-9E78-4049-8A6E-2F6881B1E6F5}"/>
              </a:ext>
            </a:extLst>
          </p:cNvPr>
          <p:cNvSpPr>
            <a:spLocks noGrp="1" noRot="1" noChangeAspect="1" noChangeArrowheads="1" noTextEdit="1"/>
          </p:cNvSpPr>
          <p:nvPr>
            <p:ph type="sldImg"/>
          </p:nvPr>
        </p:nvSpPr>
        <p:spPr>
          <a:ln/>
        </p:spPr>
      </p:sp>
      <p:sp>
        <p:nvSpPr>
          <p:cNvPr id="344067" name="Rectangle 3">
            <a:extLst>
              <a:ext uri="{FF2B5EF4-FFF2-40B4-BE49-F238E27FC236}">
                <a16:creationId xmlns:a16="http://schemas.microsoft.com/office/drawing/2014/main" id="{4ADDCECA-F51D-1649-8338-5C79605CD9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a:latin typeface="Arial" panose="020B0604020202020204" pitchFamily="34" charset="0"/>
                <a:ea typeface="ＭＳ Ｐゴシック" panose="020B0600070205080204" pitchFamily="34" charset="-128"/>
              </a:rPr>
              <a:t>Lasseter est ici avec Miyazaki</a:t>
            </a:r>
          </a:p>
        </p:txBody>
      </p:sp>
    </p:spTree>
    <p:extLst>
      <p:ext uri="{BB962C8B-B14F-4D97-AF65-F5344CB8AC3E}">
        <p14:creationId xmlns:p14="http://schemas.microsoft.com/office/powerpoint/2010/main" val="3740564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7">
            <a:extLst>
              <a:ext uri="{FF2B5EF4-FFF2-40B4-BE49-F238E27FC236}">
                <a16:creationId xmlns:a16="http://schemas.microsoft.com/office/drawing/2014/main" id="{C24E8633-0613-6840-AA84-88B90BF92C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C65CD90-5BD3-E94C-B3DC-6553E0D0D4A9}"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27</a:t>
            </a:fld>
            <a:endParaRPr lang="en-US" altLang="fr-FR">
              <a:latin typeface="Arial" panose="020B0604020202020204" pitchFamily="34" charset="0"/>
              <a:ea typeface="ＭＳ Ｐゴシック" panose="020B0600070205080204" pitchFamily="34" charset="-128"/>
            </a:endParaRPr>
          </a:p>
        </p:txBody>
      </p:sp>
      <p:sp>
        <p:nvSpPr>
          <p:cNvPr id="346114" name="Rectangle 2">
            <a:extLst>
              <a:ext uri="{FF2B5EF4-FFF2-40B4-BE49-F238E27FC236}">
                <a16:creationId xmlns:a16="http://schemas.microsoft.com/office/drawing/2014/main" id="{C6CDFA9D-4C1F-2B4C-8B7E-01C93BC3E221}"/>
              </a:ext>
            </a:extLst>
          </p:cNvPr>
          <p:cNvSpPr>
            <a:spLocks noGrp="1" noRot="1" noChangeAspect="1" noChangeArrowheads="1" noTextEdit="1"/>
          </p:cNvSpPr>
          <p:nvPr>
            <p:ph type="sldImg"/>
          </p:nvPr>
        </p:nvSpPr>
        <p:spPr>
          <a:ln/>
        </p:spPr>
      </p:sp>
      <p:sp>
        <p:nvSpPr>
          <p:cNvPr id="346115" name="Rectangle 3">
            <a:extLst>
              <a:ext uri="{FF2B5EF4-FFF2-40B4-BE49-F238E27FC236}">
                <a16:creationId xmlns:a16="http://schemas.microsoft.com/office/drawing/2014/main" id="{40FFCFC3-6660-504B-957F-F18BBAA3AA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a:latin typeface="Arial" panose="020B0604020202020204" pitchFamily="34" charset="0"/>
                <a:ea typeface="ＭＳ Ｐゴシック" panose="020B0600070205080204" pitchFamily="34" charset="-128"/>
              </a:rPr>
              <a:t>Araignée de jumanji II</a:t>
            </a:r>
          </a:p>
        </p:txBody>
      </p:sp>
    </p:spTree>
    <p:extLst>
      <p:ext uri="{BB962C8B-B14F-4D97-AF65-F5344CB8AC3E}">
        <p14:creationId xmlns:p14="http://schemas.microsoft.com/office/powerpoint/2010/main" val="720863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7">
            <a:extLst>
              <a:ext uri="{FF2B5EF4-FFF2-40B4-BE49-F238E27FC236}">
                <a16:creationId xmlns:a16="http://schemas.microsoft.com/office/drawing/2014/main" id="{B7C12841-FD80-BA40-98D9-5789457F8B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6A19F045-0B22-5541-819A-71AFF58379AA}"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28</a:t>
            </a:fld>
            <a:endParaRPr lang="en-US" altLang="fr-FR">
              <a:latin typeface="Arial" panose="020B0604020202020204" pitchFamily="34" charset="0"/>
              <a:ea typeface="ＭＳ Ｐゴシック" panose="020B0600070205080204" pitchFamily="34" charset="-128"/>
            </a:endParaRPr>
          </a:p>
        </p:txBody>
      </p:sp>
      <p:sp>
        <p:nvSpPr>
          <p:cNvPr id="348162" name="Rectangle 2">
            <a:extLst>
              <a:ext uri="{FF2B5EF4-FFF2-40B4-BE49-F238E27FC236}">
                <a16:creationId xmlns:a16="http://schemas.microsoft.com/office/drawing/2014/main" id="{7B33971B-2093-B345-819A-25EDC8048E08}"/>
              </a:ext>
            </a:extLst>
          </p:cNvPr>
          <p:cNvSpPr>
            <a:spLocks noGrp="1" noRot="1" noChangeAspect="1" noChangeArrowheads="1" noTextEdit="1"/>
          </p:cNvSpPr>
          <p:nvPr>
            <p:ph type="sldImg"/>
          </p:nvPr>
        </p:nvSpPr>
        <p:spPr>
          <a:ln/>
        </p:spPr>
      </p:sp>
      <p:sp>
        <p:nvSpPr>
          <p:cNvPr id="348163" name="Rectangle 3">
            <a:extLst>
              <a:ext uri="{FF2B5EF4-FFF2-40B4-BE49-F238E27FC236}">
                <a16:creationId xmlns:a16="http://schemas.microsoft.com/office/drawing/2014/main" id="{DF7ED915-6A24-C245-8870-702C29F9B6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02224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7">
            <a:extLst>
              <a:ext uri="{FF2B5EF4-FFF2-40B4-BE49-F238E27FC236}">
                <a16:creationId xmlns:a16="http://schemas.microsoft.com/office/drawing/2014/main" id="{01A9F9AA-6C05-3243-A59B-7C79D5728F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61234AC1-EB04-2440-8D9C-261CF681B6F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29</a:t>
            </a:fld>
            <a:endParaRPr lang="en-US" altLang="fr-FR">
              <a:latin typeface="Arial" panose="020B0604020202020204" pitchFamily="34" charset="0"/>
              <a:ea typeface="ＭＳ Ｐゴシック" panose="020B0600070205080204" pitchFamily="34" charset="-128"/>
            </a:endParaRPr>
          </a:p>
        </p:txBody>
      </p:sp>
      <p:sp>
        <p:nvSpPr>
          <p:cNvPr id="350210" name="Rectangle 2">
            <a:extLst>
              <a:ext uri="{FF2B5EF4-FFF2-40B4-BE49-F238E27FC236}">
                <a16:creationId xmlns:a16="http://schemas.microsoft.com/office/drawing/2014/main" id="{78C49413-5F11-794F-8F2A-C91020055301}"/>
              </a:ext>
            </a:extLst>
          </p:cNvPr>
          <p:cNvSpPr>
            <a:spLocks noGrp="1" noRot="1" noChangeAspect="1" noChangeArrowheads="1" noTextEdit="1"/>
          </p:cNvSpPr>
          <p:nvPr>
            <p:ph type="sldImg"/>
          </p:nvPr>
        </p:nvSpPr>
        <p:spPr>
          <a:ln/>
        </p:spPr>
      </p:sp>
      <p:sp>
        <p:nvSpPr>
          <p:cNvPr id="350211" name="Rectangle 3">
            <a:extLst>
              <a:ext uri="{FF2B5EF4-FFF2-40B4-BE49-F238E27FC236}">
                <a16:creationId xmlns:a16="http://schemas.microsoft.com/office/drawing/2014/main" id="{BF193762-176E-ED4B-ACFF-FE23C771D4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92390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7">
            <a:extLst>
              <a:ext uri="{FF2B5EF4-FFF2-40B4-BE49-F238E27FC236}">
                <a16:creationId xmlns:a16="http://schemas.microsoft.com/office/drawing/2014/main" id="{AD489866-6C22-EC43-8AD4-E2224911B4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5501781-0A4A-9540-9B6D-5541016F3B0D}"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30</a:t>
            </a:fld>
            <a:endParaRPr lang="en-US" altLang="fr-FR">
              <a:latin typeface="Arial" panose="020B0604020202020204" pitchFamily="34" charset="0"/>
              <a:ea typeface="ＭＳ Ｐゴシック" panose="020B0600070205080204" pitchFamily="34" charset="-128"/>
            </a:endParaRPr>
          </a:p>
        </p:txBody>
      </p:sp>
      <p:sp>
        <p:nvSpPr>
          <p:cNvPr id="352258" name="Rectangle 2">
            <a:extLst>
              <a:ext uri="{FF2B5EF4-FFF2-40B4-BE49-F238E27FC236}">
                <a16:creationId xmlns:a16="http://schemas.microsoft.com/office/drawing/2014/main" id="{5919D7B6-7901-8847-8B43-603C4A745C10}"/>
              </a:ext>
            </a:extLst>
          </p:cNvPr>
          <p:cNvSpPr>
            <a:spLocks noGrp="1" noRot="1" noChangeAspect="1" noChangeArrowheads="1" noTextEdit="1"/>
          </p:cNvSpPr>
          <p:nvPr>
            <p:ph type="sldImg"/>
          </p:nvPr>
        </p:nvSpPr>
        <p:spPr>
          <a:ln/>
        </p:spPr>
      </p:sp>
      <p:sp>
        <p:nvSpPr>
          <p:cNvPr id="352259" name="Rectangle 3">
            <a:extLst>
              <a:ext uri="{FF2B5EF4-FFF2-40B4-BE49-F238E27FC236}">
                <a16:creationId xmlns:a16="http://schemas.microsoft.com/office/drawing/2014/main" id="{7C869A7C-CD8E-D346-90A9-09EE23C976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81811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7">
            <a:extLst>
              <a:ext uri="{FF2B5EF4-FFF2-40B4-BE49-F238E27FC236}">
                <a16:creationId xmlns:a16="http://schemas.microsoft.com/office/drawing/2014/main" id="{487EF7C1-EA68-744A-93FB-348C539188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99A79246-537B-3B4B-A42D-C94DF74C9DDA}"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31</a:t>
            </a:fld>
            <a:endParaRPr lang="en-US" altLang="fr-FR">
              <a:latin typeface="Arial" panose="020B0604020202020204" pitchFamily="34" charset="0"/>
              <a:ea typeface="ＭＳ Ｐゴシック" panose="020B0600070205080204" pitchFamily="34" charset="-128"/>
            </a:endParaRPr>
          </a:p>
        </p:txBody>
      </p:sp>
      <p:sp>
        <p:nvSpPr>
          <p:cNvPr id="354306" name="Rectangle 2">
            <a:extLst>
              <a:ext uri="{FF2B5EF4-FFF2-40B4-BE49-F238E27FC236}">
                <a16:creationId xmlns:a16="http://schemas.microsoft.com/office/drawing/2014/main" id="{8885B740-6EA5-CF4D-9E45-9D657A327ABA}"/>
              </a:ext>
            </a:extLst>
          </p:cNvPr>
          <p:cNvSpPr>
            <a:spLocks noGrp="1" noRot="1" noChangeAspect="1" noChangeArrowheads="1" noTextEdit="1"/>
          </p:cNvSpPr>
          <p:nvPr>
            <p:ph type="sldImg"/>
          </p:nvPr>
        </p:nvSpPr>
        <p:spPr>
          <a:ln/>
        </p:spPr>
      </p:sp>
      <p:sp>
        <p:nvSpPr>
          <p:cNvPr id="354307" name="Rectangle 3">
            <a:extLst>
              <a:ext uri="{FF2B5EF4-FFF2-40B4-BE49-F238E27FC236}">
                <a16:creationId xmlns:a16="http://schemas.microsoft.com/office/drawing/2014/main" id="{7CC628E0-7469-F84C-9E18-3492860A83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02068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Rappeler le livre l’</a:t>
            </a:r>
            <a:r>
              <a:rPr lang="fr-FR" dirty="0" err="1"/>
              <a:t>ordinatueur</a:t>
            </a:r>
            <a:r>
              <a:rPr lang="fr-FR" dirty="0"/>
              <a:t>. </a:t>
            </a:r>
          </a:p>
        </p:txBody>
      </p:sp>
      <p:sp>
        <p:nvSpPr>
          <p:cNvPr id="4" name="Espace réservé du numéro de diapositive 3"/>
          <p:cNvSpPr>
            <a:spLocks noGrp="1"/>
          </p:cNvSpPr>
          <p:nvPr>
            <p:ph type="sldNum" sz="quarter" idx="5"/>
          </p:nvPr>
        </p:nvSpPr>
        <p:spPr/>
        <p:txBody>
          <a:bodyPr/>
          <a:lstStyle/>
          <a:p>
            <a:pPr>
              <a:defRPr/>
            </a:pPr>
            <a:fld id="{852F3C5A-6C0A-3D45-B939-00F0D20C5D0F}" type="slidenum">
              <a:rPr lang="en-US" altLang="fr-FR" smtClean="0"/>
              <a:pPr>
                <a:defRPr/>
              </a:pPr>
              <a:t>36</a:t>
            </a:fld>
            <a:endParaRPr lang="en-US" altLang="fr-FR"/>
          </a:p>
        </p:txBody>
      </p:sp>
    </p:spTree>
    <p:extLst>
      <p:ext uri="{BB962C8B-B14F-4D97-AF65-F5344CB8AC3E}">
        <p14:creationId xmlns:p14="http://schemas.microsoft.com/office/powerpoint/2010/main" val="16927298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7">
            <a:extLst>
              <a:ext uri="{FF2B5EF4-FFF2-40B4-BE49-F238E27FC236}">
                <a16:creationId xmlns:a16="http://schemas.microsoft.com/office/drawing/2014/main" id="{ECAB75A7-A2B0-2046-BE84-1ABF8654DB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6C46291-46A6-554C-AA2A-EFD7243C80C7}"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47</a:t>
            </a:fld>
            <a:endParaRPr lang="en-US" altLang="fr-FR">
              <a:latin typeface="Arial" panose="020B0604020202020204" pitchFamily="34" charset="0"/>
              <a:ea typeface="ＭＳ Ｐゴシック" panose="020B0600070205080204" pitchFamily="34" charset="-128"/>
            </a:endParaRPr>
          </a:p>
        </p:txBody>
      </p:sp>
      <p:sp>
        <p:nvSpPr>
          <p:cNvPr id="371714" name="Rectangle 2">
            <a:extLst>
              <a:ext uri="{FF2B5EF4-FFF2-40B4-BE49-F238E27FC236}">
                <a16:creationId xmlns:a16="http://schemas.microsoft.com/office/drawing/2014/main" id="{AD91B644-3317-4C4A-87B8-C73F467731F9}"/>
              </a:ext>
            </a:extLst>
          </p:cNvPr>
          <p:cNvSpPr>
            <a:spLocks noGrp="1" noRot="1" noChangeAspect="1" noChangeArrowheads="1" noTextEdit="1"/>
          </p:cNvSpPr>
          <p:nvPr>
            <p:ph type="sldImg"/>
          </p:nvPr>
        </p:nvSpPr>
        <p:spPr>
          <a:ln/>
        </p:spPr>
      </p:sp>
      <p:sp>
        <p:nvSpPr>
          <p:cNvPr id="371715" name="Rectangle 3">
            <a:extLst>
              <a:ext uri="{FF2B5EF4-FFF2-40B4-BE49-F238E27FC236}">
                <a16:creationId xmlns:a16="http://schemas.microsoft.com/office/drawing/2014/main" id="{4D78FE8E-1F98-3243-89A1-95C231C2AA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94647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7">
            <a:extLst>
              <a:ext uri="{FF2B5EF4-FFF2-40B4-BE49-F238E27FC236}">
                <a16:creationId xmlns:a16="http://schemas.microsoft.com/office/drawing/2014/main" id="{0D4110AD-2660-8F44-992C-A8E8405060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0278B50C-A41A-CC4E-A70B-F5A86F861390}"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48</a:t>
            </a:fld>
            <a:endParaRPr lang="en-US" altLang="fr-FR">
              <a:latin typeface="Arial" panose="020B0604020202020204" pitchFamily="34" charset="0"/>
              <a:ea typeface="ＭＳ Ｐゴシック" panose="020B0600070205080204" pitchFamily="34" charset="-128"/>
            </a:endParaRPr>
          </a:p>
        </p:txBody>
      </p:sp>
      <p:sp>
        <p:nvSpPr>
          <p:cNvPr id="373762" name="Rectangle 2">
            <a:extLst>
              <a:ext uri="{FF2B5EF4-FFF2-40B4-BE49-F238E27FC236}">
                <a16:creationId xmlns:a16="http://schemas.microsoft.com/office/drawing/2014/main" id="{5EAC69B8-119F-9641-8143-4689157B84FB}"/>
              </a:ext>
            </a:extLst>
          </p:cNvPr>
          <p:cNvSpPr>
            <a:spLocks noGrp="1" noRot="1" noChangeAspect="1" noChangeArrowheads="1" noTextEdit="1"/>
          </p:cNvSpPr>
          <p:nvPr>
            <p:ph type="sldImg"/>
          </p:nvPr>
        </p:nvSpPr>
        <p:spPr>
          <a:ln/>
        </p:spPr>
      </p:sp>
      <p:sp>
        <p:nvSpPr>
          <p:cNvPr id="373763" name="Rectangle 3">
            <a:extLst>
              <a:ext uri="{FF2B5EF4-FFF2-40B4-BE49-F238E27FC236}">
                <a16:creationId xmlns:a16="http://schemas.microsoft.com/office/drawing/2014/main" id="{08A508C2-133A-2745-A039-69A9A140B1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24853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7">
            <a:extLst>
              <a:ext uri="{FF2B5EF4-FFF2-40B4-BE49-F238E27FC236}">
                <a16:creationId xmlns:a16="http://schemas.microsoft.com/office/drawing/2014/main" id="{7D1A9C6D-48B8-2148-8FCE-FBC681F644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8843F83E-57EC-0E44-BABD-D7C17F32B0B4}"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49</a:t>
            </a:fld>
            <a:endParaRPr lang="en-US" altLang="fr-FR">
              <a:latin typeface="Arial" panose="020B0604020202020204" pitchFamily="34" charset="0"/>
              <a:ea typeface="ＭＳ Ｐゴシック" panose="020B0600070205080204" pitchFamily="34" charset="-128"/>
            </a:endParaRPr>
          </a:p>
        </p:txBody>
      </p:sp>
      <p:sp>
        <p:nvSpPr>
          <p:cNvPr id="375810" name="Rectangle 2">
            <a:extLst>
              <a:ext uri="{FF2B5EF4-FFF2-40B4-BE49-F238E27FC236}">
                <a16:creationId xmlns:a16="http://schemas.microsoft.com/office/drawing/2014/main" id="{B8430BF1-0BD9-6B42-9E5D-F5168909E039}"/>
              </a:ext>
            </a:extLst>
          </p:cNvPr>
          <p:cNvSpPr>
            <a:spLocks noGrp="1" noRot="1" noChangeAspect="1" noChangeArrowheads="1" noTextEdit="1"/>
          </p:cNvSpPr>
          <p:nvPr>
            <p:ph type="sldImg"/>
          </p:nvPr>
        </p:nvSpPr>
        <p:spPr>
          <a:ln/>
        </p:spPr>
      </p:sp>
      <p:sp>
        <p:nvSpPr>
          <p:cNvPr id="375811" name="Rectangle 3">
            <a:extLst>
              <a:ext uri="{FF2B5EF4-FFF2-40B4-BE49-F238E27FC236}">
                <a16:creationId xmlns:a16="http://schemas.microsoft.com/office/drawing/2014/main" id="{8B09C7A6-19DC-5B4B-BC98-A8F60DA112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10767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7">
            <a:extLst>
              <a:ext uri="{FF2B5EF4-FFF2-40B4-BE49-F238E27FC236}">
                <a16:creationId xmlns:a16="http://schemas.microsoft.com/office/drawing/2014/main" id="{822D1BA1-E69C-624E-86E9-59B77EF4AA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40F43032-0AFF-6443-809D-162E434744A4}"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50</a:t>
            </a:fld>
            <a:endParaRPr lang="en-US" altLang="fr-FR">
              <a:latin typeface="Arial" panose="020B0604020202020204" pitchFamily="34" charset="0"/>
              <a:ea typeface="ＭＳ Ｐゴシック" panose="020B0600070205080204" pitchFamily="34" charset="-128"/>
            </a:endParaRPr>
          </a:p>
        </p:txBody>
      </p:sp>
      <p:sp>
        <p:nvSpPr>
          <p:cNvPr id="377858" name="Rectangle 2">
            <a:extLst>
              <a:ext uri="{FF2B5EF4-FFF2-40B4-BE49-F238E27FC236}">
                <a16:creationId xmlns:a16="http://schemas.microsoft.com/office/drawing/2014/main" id="{508A7F8A-DAC4-2944-9DE7-83E26136C0F0}"/>
              </a:ext>
            </a:extLst>
          </p:cNvPr>
          <p:cNvSpPr>
            <a:spLocks noGrp="1" noRot="1" noChangeAspect="1" noChangeArrowheads="1" noTextEdit="1"/>
          </p:cNvSpPr>
          <p:nvPr>
            <p:ph type="sldImg"/>
          </p:nvPr>
        </p:nvSpPr>
        <p:spPr>
          <a:ln/>
        </p:spPr>
      </p:sp>
      <p:sp>
        <p:nvSpPr>
          <p:cNvPr id="377859" name="Rectangle 3">
            <a:extLst>
              <a:ext uri="{FF2B5EF4-FFF2-40B4-BE49-F238E27FC236}">
                <a16:creationId xmlns:a16="http://schemas.microsoft.com/office/drawing/2014/main" id="{3A670A26-16FC-9649-A896-7048EFAB2F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61705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7">
            <a:extLst>
              <a:ext uri="{FF2B5EF4-FFF2-40B4-BE49-F238E27FC236}">
                <a16:creationId xmlns:a16="http://schemas.microsoft.com/office/drawing/2014/main" id="{79BC3315-D1BF-C14C-AB39-6FBADCDE0B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C8AD06BD-7C67-F44D-8883-B61925C65212}"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51</a:t>
            </a:fld>
            <a:endParaRPr lang="en-US" altLang="fr-FR">
              <a:latin typeface="Arial" panose="020B0604020202020204" pitchFamily="34" charset="0"/>
              <a:ea typeface="ＭＳ Ｐゴシック" panose="020B0600070205080204" pitchFamily="34" charset="-128"/>
            </a:endParaRPr>
          </a:p>
        </p:txBody>
      </p:sp>
      <p:sp>
        <p:nvSpPr>
          <p:cNvPr id="379906" name="Rectangle 2">
            <a:extLst>
              <a:ext uri="{FF2B5EF4-FFF2-40B4-BE49-F238E27FC236}">
                <a16:creationId xmlns:a16="http://schemas.microsoft.com/office/drawing/2014/main" id="{76CED3A5-E16F-2946-AFB9-CE04CB279459}"/>
              </a:ext>
            </a:extLst>
          </p:cNvPr>
          <p:cNvSpPr>
            <a:spLocks noGrp="1" noRot="1" noChangeAspect="1" noChangeArrowheads="1" noTextEdit="1"/>
          </p:cNvSpPr>
          <p:nvPr>
            <p:ph type="sldImg"/>
          </p:nvPr>
        </p:nvSpPr>
        <p:spPr>
          <a:ln/>
        </p:spPr>
      </p:sp>
      <p:sp>
        <p:nvSpPr>
          <p:cNvPr id="379907" name="Rectangle 3">
            <a:extLst>
              <a:ext uri="{FF2B5EF4-FFF2-40B4-BE49-F238E27FC236}">
                <a16:creationId xmlns:a16="http://schemas.microsoft.com/office/drawing/2014/main" id="{CD2F401D-D80E-B649-886C-6F1316666E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081477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7">
            <a:extLst>
              <a:ext uri="{FF2B5EF4-FFF2-40B4-BE49-F238E27FC236}">
                <a16:creationId xmlns:a16="http://schemas.microsoft.com/office/drawing/2014/main" id="{3819AB3A-D847-8C47-BAA0-476D49407C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38E5A9D7-29B7-784C-BD28-229C61957046}"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52</a:t>
            </a:fld>
            <a:endParaRPr lang="en-US" altLang="fr-FR">
              <a:latin typeface="Arial" panose="020B0604020202020204" pitchFamily="34" charset="0"/>
              <a:ea typeface="ＭＳ Ｐゴシック" panose="020B0600070205080204" pitchFamily="34" charset="-128"/>
            </a:endParaRPr>
          </a:p>
        </p:txBody>
      </p:sp>
      <p:sp>
        <p:nvSpPr>
          <p:cNvPr id="381954" name="Rectangle 2">
            <a:extLst>
              <a:ext uri="{FF2B5EF4-FFF2-40B4-BE49-F238E27FC236}">
                <a16:creationId xmlns:a16="http://schemas.microsoft.com/office/drawing/2014/main" id="{F2A9FCFB-471A-C04C-8377-16A7FD8D6C2F}"/>
              </a:ext>
            </a:extLst>
          </p:cNvPr>
          <p:cNvSpPr>
            <a:spLocks noGrp="1" noRot="1" noChangeAspect="1" noChangeArrowheads="1" noTextEdit="1"/>
          </p:cNvSpPr>
          <p:nvPr>
            <p:ph type="sldImg"/>
          </p:nvPr>
        </p:nvSpPr>
        <p:spPr>
          <a:ln/>
        </p:spPr>
      </p:sp>
      <p:sp>
        <p:nvSpPr>
          <p:cNvPr id="381955" name="Rectangle 3">
            <a:extLst>
              <a:ext uri="{FF2B5EF4-FFF2-40B4-BE49-F238E27FC236}">
                <a16:creationId xmlns:a16="http://schemas.microsoft.com/office/drawing/2014/main" id="{BA5F451D-3709-BB4D-B374-3BB078A520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37502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7">
            <a:extLst>
              <a:ext uri="{FF2B5EF4-FFF2-40B4-BE49-F238E27FC236}">
                <a16:creationId xmlns:a16="http://schemas.microsoft.com/office/drawing/2014/main" id="{15647097-082A-4F4D-BC0B-D6EF31A387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06B65C69-AFFF-6D43-A307-0E176F763627}"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53</a:t>
            </a:fld>
            <a:endParaRPr lang="en-US" altLang="fr-FR">
              <a:latin typeface="Arial" panose="020B0604020202020204" pitchFamily="34" charset="0"/>
              <a:ea typeface="ＭＳ Ｐゴシック" panose="020B0600070205080204" pitchFamily="34" charset="-128"/>
            </a:endParaRPr>
          </a:p>
        </p:txBody>
      </p:sp>
      <p:sp>
        <p:nvSpPr>
          <p:cNvPr id="384002" name="Rectangle 2">
            <a:extLst>
              <a:ext uri="{FF2B5EF4-FFF2-40B4-BE49-F238E27FC236}">
                <a16:creationId xmlns:a16="http://schemas.microsoft.com/office/drawing/2014/main" id="{273B6092-BE04-CC4A-85FE-B9813E0DCA04}"/>
              </a:ext>
            </a:extLst>
          </p:cNvPr>
          <p:cNvSpPr>
            <a:spLocks noGrp="1" noRot="1" noChangeAspect="1" noChangeArrowheads="1" noTextEdit="1"/>
          </p:cNvSpPr>
          <p:nvPr>
            <p:ph type="sldImg"/>
          </p:nvPr>
        </p:nvSpPr>
        <p:spPr>
          <a:ln/>
        </p:spPr>
      </p:sp>
      <p:sp>
        <p:nvSpPr>
          <p:cNvPr id="384003" name="Rectangle 3">
            <a:extLst>
              <a:ext uri="{FF2B5EF4-FFF2-40B4-BE49-F238E27FC236}">
                <a16:creationId xmlns:a16="http://schemas.microsoft.com/office/drawing/2014/main" id="{EE7C0B36-2AE1-F04C-AB5C-299C1D9290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72253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7">
            <a:extLst>
              <a:ext uri="{FF2B5EF4-FFF2-40B4-BE49-F238E27FC236}">
                <a16:creationId xmlns:a16="http://schemas.microsoft.com/office/drawing/2014/main" id="{4DFEB578-AEDC-8E46-8C20-758F8CF2BB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C5B74499-DCB0-CE42-A51C-982D4B55E793}"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54</a:t>
            </a:fld>
            <a:endParaRPr lang="en-US" altLang="fr-FR">
              <a:latin typeface="Arial" panose="020B0604020202020204" pitchFamily="34" charset="0"/>
              <a:ea typeface="ＭＳ Ｐゴシック" panose="020B0600070205080204" pitchFamily="34" charset="-128"/>
            </a:endParaRPr>
          </a:p>
        </p:txBody>
      </p:sp>
      <p:sp>
        <p:nvSpPr>
          <p:cNvPr id="386050" name="Rectangle 2">
            <a:extLst>
              <a:ext uri="{FF2B5EF4-FFF2-40B4-BE49-F238E27FC236}">
                <a16:creationId xmlns:a16="http://schemas.microsoft.com/office/drawing/2014/main" id="{7F387624-98E0-FE43-B1FC-EAC9E9C5165B}"/>
              </a:ext>
            </a:extLst>
          </p:cNvPr>
          <p:cNvSpPr>
            <a:spLocks noGrp="1" noRot="1" noChangeAspect="1" noChangeArrowheads="1" noTextEdit="1"/>
          </p:cNvSpPr>
          <p:nvPr>
            <p:ph type="sldImg"/>
          </p:nvPr>
        </p:nvSpPr>
        <p:spPr>
          <a:ln/>
        </p:spPr>
      </p:sp>
      <p:sp>
        <p:nvSpPr>
          <p:cNvPr id="386051" name="Rectangle 3">
            <a:extLst>
              <a:ext uri="{FF2B5EF4-FFF2-40B4-BE49-F238E27FC236}">
                <a16:creationId xmlns:a16="http://schemas.microsoft.com/office/drawing/2014/main" id="{8EBBD70F-FBCD-824D-9BDD-83643EF4B4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09829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7">
            <a:extLst>
              <a:ext uri="{FF2B5EF4-FFF2-40B4-BE49-F238E27FC236}">
                <a16:creationId xmlns:a16="http://schemas.microsoft.com/office/drawing/2014/main" id="{06AE9C17-D5C1-3B4B-BB5E-31916C7FC7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2E6A8BF0-3809-6C49-87ED-1EAE38597E36}"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55</a:t>
            </a:fld>
            <a:endParaRPr lang="en-US" altLang="fr-FR">
              <a:latin typeface="Arial" panose="020B0604020202020204" pitchFamily="34" charset="0"/>
              <a:ea typeface="ＭＳ Ｐゴシック" panose="020B0600070205080204" pitchFamily="34" charset="-128"/>
            </a:endParaRPr>
          </a:p>
        </p:txBody>
      </p:sp>
      <p:sp>
        <p:nvSpPr>
          <p:cNvPr id="388098" name="Rectangle 2">
            <a:extLst>
              <a:ext uri="{FF2B5EF4-FFF2-40B4-BE49-F238E27FC236}">
                <a16:creationId xmlns:a16="http://schemas.microsoft.com/office/drawing/2014/main" id="{2106DD3A-30FD-E44A-827F-7DC49A012AAA}"/>
              </a:ext>
            </a:extLst>
          </p:cNvPr>
          <p:cNvSpPr>
            <a:spLocks noGrp="1" noRot="1" noChangeAspect="1" noChangeArrowheads="1" noTextEdit="1"/>
          </p:cNvSpPr>
          <p:nvPr>
            <p:ph type="sldImg"/>
          </p:nvPr>
        </p:nvSpPr>
        <p:spPr>
          <a:ln/>
        </p:spPr>
      </p:sp>
      <p:sp>
        <p:nvSpPr>
          <p:cNvPr id="388099" name="Rectangle 3">
            <a:extLst>
              <a:ext uri="{FF2B5EF4-FFF2-40B4-BE49-F238E27FC236}">
                <a16:creationId xmlns:a16="http://schemas.microsoft.com/office/drawing/2014/main" id="{C780EBC2-B792-5C49-A16A-D68F6BE4CF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14656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7">
            <a:extLst>
              <a:ext uri="{FF2B5EF4-FFF2-40B4-BE49-F238E27FC236}">
                <a16:creationId xmlns:a16="http://schemas.microsoft.com/office/drawing/2014/main" id="{C0AC8776-9AD1-844C-B107-07820491AB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A3D2E5F3-C105-0441-88F6-F3B84597843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56</a:t>
            </a:fld>
            <a:endParaRPr lang="en-US" altLang="fr-FR">
              <a:latin typeface="Arial" panose="020B0604020202020204" pitchFamily="34" charset="0"/>
              <a:ea typeface="ＭＳ Ｐゴシック" panose="020B0600070205080204" pitchFamily="34" charset="-128"/>
            </a:endParaRPr>
          </a:p>
        </p:txBody>
      </p:sp>
      <p:sp>
        <p:nvSpPr>
          <p:cNvPr id="390146" name="Rectangle 2">
            <a:extLst>
              <a:ext uri="{FF2B5EF4-FFF2-40B4-BE49-F238E27FC236}">
                <a16:creationId xmlns:a16="http://schemas.microsoft.com/office/drawing/2014/main" id="{921B0B1F-FE4C-7C4E-B372-5920ABA38349}"/>
              </a:ext>
            </a:extLst>
          </p:cNvPr>
          <p:cNvSpPr>
            <a:spLocks noGrp="1" noRot="1" noChangeAspect="1" noChangeArrowheads="1" noTextEdit="1"/>
          </p:cNvSpPr>
          <p:nvPr>
            <p:ph type="sldImg"/>
          </p:nvPr>
        </p:nvSpPr>
        <p:spPr>
          <a:ln/>
        </p:spPr>
      </p:sp>
      <p:sp>
        <p:nvSpPr>
          <p:cNvPr id="390147" name="Rectangle 3">
            <a:extLst>
              <a:ext uri="{FF2B5EF4-FFF2-40B4-BE49-F238E27FC236}">
                <a16:creationId xmlns:a16="http://schemas.microsoft.com/office/drawing/2014/main" id="{13A69FC3-85DE-724E-BC70-FF5A2F8616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54991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7">
            <a:extLst>
              <a:ext uri="{FF2B5EF4-FFF2-40B4-BE49-F238E27FC236}">
                <a16:creationId xmlns:a16="http://schemas.microsoft.com/office/drawing/2014/main" id="{33FBDE22-CF83-DF4D-9B2B-BB34470244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D8D64A5F-DF9A-A84C-AB94-1E12C2368922}"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57</a:t>
            </a:fld>
            <a:endParaRPr lang="en-US" altLang="fr-FR">
              <a:latin typeface="Arial" panose="020B0604020202020204" pitchFamily="34" charset="0"/>
              <a:ea typeface="ＭＳ Ｐゴシック" panose="020B0600070205080204" pitchFamily="34" charset="-128"/>
            </a:endParaRPr>
          </a:p>
        </p:txBody>
      </p:sp>
      <p:sp>
        <p:nvSpPr>
          <p:cNvPr id="392194" name="Rectangle 2">
            <a:extLst>
              <a:ext uri="{FF2B5EF4-FFF2-40B4-BE49-F238E27FC236}">
                <a16:creationId xmlns:a16="http://schemas.microsoft.com/office/drawing/2014/main" id="{D27354C6-46FD-9440-9D50-0802B2F5E4F3}"/>
              </a:ext>
            </a:extLst>
          </p:cNvPr>
          <p:cNvSpPr>
            <a:spLocks noGrp="1" noRot="1" noChangeAspect="1" noChangeArrowheads="1" noTextEdit="1"/>
          </p:cNvSpPr>
          <p:nvPr>
            <p:ph type="sldImg"/>
          </p:nvPr>
        </p:nvSpPr>
        <p:spPr>
          <a:ln/>
        </p:spPr>
      </p:sp>
      <p:sp>
        <p:nvSpPr>
          <p:cNvPr id="392195" name="Rectangle 3">
            <a:extLst>
              <a:ext uri="{FF2B5EF4-FFF2-40B4-BE49-F238E27FC236}">
                <a16:creationId xmlns:a16="http://schemas.microsoft.com/office/drawing/2014/main" id="{6E66D040-ED50-BC49-BDC9-C8AC1E342F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666245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7">
            <a:extLst>
              <a:ext uri="{FF2B5EF4-FFF2-40B4-BE49-F238E27FC236}">
                <a16:creationId xmlns:a16="http://schemas.microsoft.com/office/drawing/2014/main" id="{C62FDCE6-50E9-2446-9129-B923997547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C4717CA9-5346-7D4B-8948-4765DC46AE44}"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58</a:t>
            </a:fld>
            <a:endParaRPr lang="en-US" altLang="fr-FR">
              <a:latin typeface="Arial" panose="020B0604020202020204" pitchFamily="34" charset="0"/>
              <a:ea typeface="ＭＳ Ｐゴシック" panose="020B0600070205080204" pitchFamily="34" charset="-128"/>
            </a:endParaRPr>
          </a:p>
        </p:txBody>
      </p:sp>
      <p:sp>
        <p:nvSpPr>
          <p:cNvPr id="394242" name="Rectangle 2">
            <a:extLst>
              <a:ext uri="{FF2B5EF4-FFF2-40B4-BE49-F238E27FC236}">
                <a16:creationId xmlns:a16="http://schemas.microsoft.com/office/drawing/2014/main" id="{4E5F21F3-ADBB-7746-BEE0-9A7E26C3F485}"/>
              </a:ext>
            </a:extLst>
          </p:cNvPr>
          <p:cNvSpPr>
            <a:spLocks noGrp="1" noRot="1" noChangeAspect="1" noChangeArrowheads="1" noTextEdit="1"/>
          </p:cNvSpPr>
          <p:nvPr>
            <p:ph type="sldImg"/>
          </p:nvPr>
        </p:nvSpPr>
        <p:spPr>
          <a:ln/>
        </p:spPr>
      </p:sp>
      <p:sp>
        <p:nvSpPr>
          <p:cNvPr id="394243" name="Rectangle 3">
            <a:extLst>
              <a:ext uri="{FF2B5EF4-FFF2-40B4-BE49-F238E27FC236}">
                <a16:creationId xmlns:a16="http://schemas.microsoft.com/office/drawing/2014/main" id="{5B91FA93-E931-834E-A4F2-0F447F7D01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994584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7">
            <a:extLst>
              <a:ext uri="{FF2B5EF4-FFF2-40B4-BE49-F238E27FC236}">
                <a16:creationId xmlns:a16="http://schemas.microsoft.com/office/drawing/2014/main" id="{F03ABC90-7F87-C349-AC88-6176E6C403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6A48EDE6-75F6-F64F-8D07-E6DFA6DBCAAB}"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59</a:t>
            </a:fld>
            <a:endParaRPr lang="en-US" altLang="fr-FR">
              <a:latin typeface="Arial" panose="020B0604020202020204" pitchFamily="34" charset="0"/>
              <a:ea typeface="ＭＳ Ｐゴシック" panose="020B0600070205080204" pitchFamily="34" charset="-128"/>
            </a:endParaRPr>
          </a:p>
        </p:txBody>
      </p:sp>
      <p:sp>
        <p:nvSpPr>
          <p:cNvPr id="396290" name="Rectangle 2">
            <a:extLst>
              <a:ext uri="{FF2B5EF4-FFF2-40B4-BE49-F238E27FC236}">
                <a16:creationId xmlns:a16="http://schemas.microsoft.com/office/drawing/2014/main" id="{CD5D04BC-AA5D-5644-8842-26B8DA730744}"/>
              </a:ext>
            </a:extLst>
          </p:cNvPr>
          <p:cNvSpPr>
            <a:spLocks noGrp="1" noRot="1" noChangeAspect="1" noChangeArrowheads="1" noTextEdit="1"/>
          </p:cNvSpPr>
          <p:nvPr>
            <p:ph type="sldImg"/>
          </p:nvPr>
        </p:nvSpPr>
        <p:spPr>
          <a:ln/>
        </p:spPr>
      </p:sp>
      <p:sp>
        <p:nvSpPr>
          <p:cNvPr id="396291" name="Rectangle 3">
            <a:extLst>
              <a:ext uri="{FF2B5EF4-FFF2-40B4-BE49-F238E27FC236}">
                <a16:creationId xmlns:a16="http://schemas.microsoft.com/office/drawing/2014/main" id="{3D641828-A7BF-4646-BDD2-76BCBFC773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338402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7">
            <a:extLst>
              <a:ext uri="{FF2B5EF4-FFF2-40B4-BE49-F238E27FC236}">
                <a16:creationId xmlns:a16="http://schemas.microsoft.com/office/drawing/2014/main" id="{DF6C23C1-2A21-8B4A-B2B0-74AADA263B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81DF51B2-0131-CA48-96D0-8D7F3979AE82}"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60</a:t>
            </a:fld>
            <a:endParaRPr lang="en-US" altLang="fr-FR">
              <a:latin typeface="Arial" panose="020B0604020202020204" pitchFamily="34" charset="0"/>
              <a:ea typeface="ＭＳ Ｐゴシック" panose="020B0600070205080204" pitchFamily="34" charset="-128"/>
            </a:endParaRPr>
          </a:p>
        </p:txBody>
      </p:sp>
      <p:sp>
        <p:nvSpPr>
          <p:cNvPr id="398338" name="Rectangle 2">
            <a:extLst>
              <a:ext uri="{FF2B5EF4-FFF2-40B4-BE49-F238E27FC236}">
                <a16:creationId xmlns:a16="http://schemas.microsoft.com/office/drawing/2014/main" id="{6B7E1005-22CE-BD46-A506-9EFA61738430}"/>
              </a:ext>
            </a:extLst>
          </p:cNvPr>
          <p:cNvSpPr>
            <a:spLocks noGrp="1" noRot="1" noChangeAspect="1" noChangeArrowheads="1" noTextEdit="1"/>
          </p:cNvSpPr>
          <p:nvPr>
            <p:ph type="sldImg"/>
          </p:nvPr>
        </p:nvSpPr>
        <p:spPr>
          <a:ln/>
        </p:spPr>
      </p:sp>
      <p:sp>
        <p:nvSpPr>
          <p:cNvPr id="398339" name="Rectangle 3">
            <a:extLst>
              <a:ext uri="{FF2B5EF4-FFF2-40B4-BE49-F238E27FC236}">
                <a16:creationId xmlns:a16="http://schemas.microsoft.com/office/drawing/2014/main" id="{3915DBF1-25E6-514E-954D-074C54AA5E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666043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7">
            <a:extLst>
              <a:ext uri="{FF2B5EF4-FFF2-40B4-BE49-F238E27FC236}">
                <a16:creationId xmlns:a16="http://schemas.microsoft.com/office/drawing/2014/main" id="{283D5966-B061-D74D-9C0E-723A935F87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E35C746D-3FE1-8C4E-A9D9-5B2EE2A26EE6}"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61</a:t>
            </a:fld>
            <a:endParaRPr lang="en-US" altLang="fr-FR">
              <a:latin typeface="Arial" panose="020B0604020202020204" pitchFamily="34" charset="0"/>
              <a:ea typeface="ＭＳ Ｐゴシック" panose="020B0600070205080204" pitchFamily="34" charset="-128"/>
            </a:endParaRPr>
          </a:p>
        </p:txBody>
      </p:sp>
      <p:sp>
        <p:nvSpPr>
          <p:cNvPr id="400386" name="Rectangle 2">
            <a:extLst>
              <a:ext uri="{FF2B5EF4-FFF2-40B4-BE49-F238E27FC236}">
                <a16:creationId xmlns:a16="http://schemas.microsoft.com/office/drawing/2014/main" id="{E96C2C6F-FC33-604C-852D-BAD175171B7D}"/>
              </a:ext>
            </a:extLst>
          </p:cNvPr>
          <p:cNvSpPr>
            <a:spLocks noGrp="1" noRot="1" noChangeAspect="1" noChangeArrowheads="1" noTextEdit="1"/>
          </p:cNvSpPr>
          <p:nvPr>
            <p:ph type="sldImg"/>
          </p:nvPr>
        </p:nvSpPr>
        <p:spPr>
          <a:ln/>
        </p:spPr>
      </p:sp>
      <p:sp>
        <p:nvSpPr>
          <p:cNvPr id="400387" name="Rectangle 3">
            <a:extLst>
              <a:ext uri="{FF2B5EF4-FFF2-40B4-BE49-F238E27FC236}">
                <a16:creationId xmlns:a16="http://schemas.microsoft.com/office/drawing/2014/main" id="{839B60DE-1975-0A47-BD06-68C4BB66B1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425949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7">
            <a:extLst>
              <a:ext uri="{FF2B5EF4-FFF2-40B4-BE49-F238E27FC236}">
                <a16:creationId xmlns:a16="http://schemas.microsoft.com/office/drawing/2014/main" id="{AC1692C7-D9E4-1E48-8D61-04344A9115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BF92DE3F-1EE7-DC40-8E15-068B1519031C}"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62</a:t>
            </a:fld>
            <a:endParaRPr lang="en-US" altLang="fr-FR">
              <a:latin typeface="Arial" panose="020B0604020202020204" pitchFamily="34" charset="0"/>
              <a:ea typeface="ＭＳ Ｐゴシック" panose="020B0600070205080204" pitchFamily="34" charset="-128"/>
            </a:endParaRPr>
          </a:p>
        </p:txBody>
      </p:sp>
      <p:sp>
        <p:nvSpPr>
          <p:cNvPr id="402434" name="Rectangle 2">
            <a:extLst>
              <a:ext uri="{FF2B5EF4-FFF2-40B4-BE49-F238E27FC236}">
                <a16:creationId xmlns:a16="http://schemas.microsoft.com/office/drawing/2014/main" id="{D8AF82CC-4111-C349-99B6-A8A88BA6AD1A}"/>
              </a:ext>
            </a:extLst>
          </p:cNvPr>
          <p:cNvSpPr>
            <a:spLocks noGrp="1" noRot="1" noChangeAspect="1" noChangeArrowheads="1" noTextEdit="1"/>
          </p:cNvSpPr>
          <p:nvPr>
            <p:ph type="sldImg"/>
          </p:nvPr>
        </p:nvSpPr>
        <p:spPr>
          <a:ln/>
        </p:spPr>
      </p:sp>
      <p:sp>
        <p:nvSpPr>
          <p:cNvPr id="402435" name="Rectangle 3">
            <a:extLst>
              <a:ext uri="{FF2B5EF4-FFF2-40B4-BE49-F238E27FC236}">
                <a16:creationId xmlns:a16="http://schemas.microsoft.com/office/drawing/2014/main" id="{3E8F2368-BBAC-DD43-8CAB-567426A0A2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10526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7">
            <a:extLst>
              <a:ext uri="{FF2B5EF4-FFF2-40B4-BE49-F238E27FC236}">
                <a16:creationId xmlns:a16="http://schemas.microsoft.com/office/drawing/2014/main" id="{8EA8084A-7027-104C-9B36-CDAEFCAB22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3C0E702C-31D9-3F4F-AAE9-7E5EECA18337}"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63</a:t>
            </a:fld>
            <a:endParaRPr lang="en-US" altLang="fr-FR">
              <a:latin typeface="Arial" panose="020B0604020202020204" pitchFamily="34" charset="0"/>
              <a:ea typeface="ＭＳ Ｐゴシック" panose="020B0600070205080204" pitchFamily="34" charset="-128"/>
            </a:endParaRPr>
          </a:p>
        </p:txBody>
      </p:sp>
      <p:sp>
        <p:nvSpPr>
          <p:cNvPr id="404482" name="Rectangle 2">
            <a:extLst>
              <a:ext uri="{FF2B5EF4-FFF2-40B4-BE49-F238E27FC236}">
                <a16:creationId xmlns:a16="http://schemas.microsoft.com/office/drawing/2014/main" id="{E964E5BC-A5DF-0646-B521-25C2609D7660}"/>
              </a:ext>
            </a:extLst>
          </p:cNvPr>
          <p:cNvSpPr>
            <a:spLocks noGrp="1" noRot="1" noChangeAspect="1" noChangeArrowheads="1" noTextEdit="1"/>
          </p:cNvSpPr>
          <p:nvPr>
            <p:ph type="sldImg"/>
          </p:nvPr>
        </p:nvSpPr>
        <p:spPr>
          <a:ln/>
        </p:spPr>
      </p:sp>
      <p:sp>
        <p:nvSpPr>
          <p:cNvPr id="404483" name="Rectangle 3">
            <a:extLst>
              <a:ext uri="{FF2B5EF4-FFF2-40B4-BE49-F238E27FC236}">
                <a16:creationId xmlns:a16="http://schemas.microsoft.com/office/drawing/2014/main" id="{62FA050B-00F1-9543-98D4-92583AC389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44587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7">
            <a:extLst>
              <a:ext uri="{FF2B5EF4-FFF2-40B4-BE49-F238E27FC236}">
                <a16:creationId xmlns:a16="http://schemas.microsoft.com/office/drawing/2014/main" id="{9AF9DC46-959D-7943-B155-DF7AD30451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C6DAA0AF-B89A-4347-B46A-391A9BC565C7}"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64</a:t>
            </a:fld>
            <a:endParaRPr lang="en-US" altLang="fr-FR">
              <a:latin typeface="Arial" panose="020B0604020202020204" pitchFamily="34" charset="0"/>
              <a:ea typeface="ＭＳ Ｐゴシック" panose="020B0600070205080204" pitchFamily="34" charset="-128"/>
            </a:endParaRPr>
          </a:p>
        </p:txBody>
      </p:sp>
      <p:sp>
        <p:nvSpPr>
          <p:cNvPr id="406530" name="Rectangle 2">
            <a:extLst>
              <a:ext uri="{FF2B5EF4-FFF2-40B4-BE49-F238E27FC236}">
                <a16:creationId xmlns:a16="http://schemas.microsoft.com/office/drawing/2014/main" id="{7DC68697-ACBB-844E-8F1F-C5F9F47998D7}"/>
              </a:ext>
            </a:extLst>
          </p:cNvPr>
          <p:cNvSpPr>
            <a:spLocks noGrp="1" noRot="1" noChangeAspect="1" noChangeArrowheads="1" noTextEdit="1"/>
          </p:cNvSpPr>
          <p:nvPr>
            <p:ph type="sldImg"/>
          </p:nvPr>
        </p:nvSpPr>
        <p:spPr>
          <a:ln/>
        </p:spPr>
      </p:sp>
      <p:sp>
        <p:nvSpPr>
          <p:cNvPr id="406531" name="Rectangle 3">
            <a:extLst>
              <a:ext uri="{FF2B5EF4-FFF2-40B4-BE49-F238E27FC236}">
                <a16:creationId xmlns:a16="http://schemas.microsoft.com/office/drawing/2014/main" id="{91EEE6E9-9620-5048-BFB0-D6679334D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15137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7">
            <a:extLst>
              <a:ext uri="{FF2B5EF4-FFF2-40B4-BE49-F238E27FC236}">
                <a16:creationId xmlns:a16="http://schemas.microsoft.com/office/drawing/2014/main" id="{71ACE607-548B-944D-8D61-32F5BD1F14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B24EE58-4FA0-6E4B-BEC3-ED532EF2806A}"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65</a:t>
            </a:fld>
            <a:endParaRPr lang="en-US" altLang="fr-FR">
              <a:latin typeface="Arial" panose="020B0604020202020204" pitchFamily="34" charset="0"/>
              <a:ea typeface="ＭＳ Ｐゴシック" panose="020B0600070205080204" pitchFamily="34" charset="-128"/>
            </a:endParaRPr>
          </a:p>
        </p:txBody>
      </p:sp>
      <p:sp>
        <p:nvSpPr>
          <p:cNvPr id="408578" name="Rectangle 2">
            <a:extLst>
              <a:ext uri="{FF2B5EF4-FFF2-40B4-BE49-F238E27FC236}">
                <a16:creationId xmlns:a16="http://schemas.microsoft.com/office/drawing/2014/main" id="{B788837F-9D90-3B4B-BA2B-C387DEF1C077}"/>
              </a:ext>
            </a:extLst>
          </p:cNvPr>
          <p:cNvSpPr>
            <a:spLocks noGrp="1" noRot="1" noChangeAspect="1" noChangeArrowheads="1" noTextEdit="1"/>
          </p:cNvSpPr>
          <p:nvPr>
            <p:ph type="sldImg"/>
          </p:nvPr>
        </p:nvSpPr>
        <p:spPr>
          <a:ln/>
        </p:spPr>
      </p:sp>
      <p:sp>
        <p:nvSpPr>
          <p:cNvPr id="408579" name="Rectangle 3">
            <a:extLst>
              <a:ext uri="{FF2B5EF4-FFF2-40B4-BE49-F238E27FC236}">
                <a16:creationId xmlns:a16="http://schemas.microsoft.com/office/drawing/2014/main" id="{D8494CAF-5603-294E-94B8-8A4C3C02C1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47796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7">
            <a:extLst>
              <a:ext uri="{FF2B5EF4-FFF2-40B4-BE49-F238E27FC236}">
                <a16:creationId xmlns:a16="http://schemas.microsoft.com/office/drawing/2014/main" id="{750972BC-E509-964D-A8CB-775392D9DF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40273BB3-AAEA-F644-990E-85909241BCBD}"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66</a:t>
            </a:fld>
            <a:endParaRPr lang="en-US" altLang="fr-FR">
              <a:latin typeface="Arial" panose="020B0604020202020204" pitchFamily="34" charset="0"/>
              <a:ea typeface="ＭＳ Ｐゴシック" panose="020B0600070205080204" pitchFamily="34" charset="-128"/>
            </a:endParaRPr>
          </a:p>
        </p:txBody>
      </p:sp>
      <p:sp>
        <p:nvSpPr>
          <p:cNvPr id="410626" name="Rectangle 2">
            <a:extLst>
              <a:ext uri="{FF2B5EF4-FFF2-40B4-BE49-F238E27FC236}">
                <a16:creationId xmlns:a16="http://schemas.microsoft.com/office/drawing/2014/main" id="{1DC876A8-25ED-5E41-8780-8D01A1221454}"/>
              </a:ext>
            </a:extLst>
          </p:cNvPr>
          <p:cNvSpPr>
            <a:spLocks noGrp="1" noRot="1" noChangeAspect="1" noChangeArrowheads="1" noTextEdit="1"/>
          </p:cNvSpPr>
          <p:nvPr>
            <p:ph type="sldImg"/>
          </p:nvPr>
        </p:nvSpPr>
        <p:spPr>
          <a:ln/>
        </p:spPr>
      </p:sp>
      <p:sp>
        <p:nvSpPr>
          <p:cNvPr id="410627" name="Rectangle 3">
            <a:extLst>
              <a:ext uri="{FF2B5EF4-FFF2-40B4-BE49-F238E27FC236}">
                <a16:creationId xmlns:a16="http://schemas.microsoft.com/office/drawing/2014/main" id="{DE5DB3AB-2739-A242-BCE7-7FEB61C59B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443067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7">
            <a:extLst>
              <a:ext uri="{FF2B5EF4-FFF2-40B4-BE49-F238E27FC236}">
                <a16:creationId xmlns:a16="http://schemas.microsoft.com/office/drawing/2014/main" id="{F04E0902-BBE1-0B4C-B127-6A1001D242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4FB02532-2728-4047-BAD2-6904313EB6A4}"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67</a:t>
            </a:fld>
            <a:endParaRPr lang="en-US" altLang="fr-FR">
              <a:latin typeface="Arial" panose="020B0604020202020204" pitchFamily="34" charset="0"/>
              <a:ea typeface="ＭＳ Ｐゴシック" panose="020B0600070205080204" pitchFamily="34" charset="-128"/>
            </a:endParaRPr>
          </a:p>
        </p:txBody>
      </p:sp>
      <p:sp>
        <p:nvSpPr>
          <p:cNvPr id="412674" name="Rectangle 2">
            <a:extLst>
              <a:ext uri="{FF2B5EF4-FFF2-40B4-BE49-F238E27FC236}">
                <a16:creationId xmlns:a16="http://schemas.microsoft.com/office/drawing/2014/main" id="{57434988-63BD-DD45-A401-94AAD8AE1E90}"/>
              </a:ext>
            </a:extLst>
          </p:cNvPr>
          <p:cNvSpPr>
            <a:spLocks noGrp="1" noRot="1" noChangeAspect="1" noChangeArrowheads="1" noTextEdit="1"/>
          </p:cNvSpPr>
          <p:nvPr>
            <p:ph type="sldImg"/>
          </p:nvPr>
        </p:nvSpPr>
        <p:spPr>
          <a:ln/>
        </p:spPr>
      </p:sp>
      <p:sp>
        <p:nvSpPr>
          <p:cNvPr id="412675" name="Rectangle 3">
            <a:extLst>
              <a:ext uri="{FF2B5EF4-FFF2-40B4-BE49-F238E27FC236}">
                <a16:creationId xmlns:a16="http://schemas.microsoft.com/office/drawing/2014/main" id="{9E371AB2-AD9D-184B-838B-D64266B054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540361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7">
            <a:extLst>
              <a:ext uri="{FF2B5EF4-FFF2-40B4-BE49-F238E27FC236}">
                <a16:creationId xmlns:a16="http://schemas.microsoft.com/office/drawing/2014/main" id="{527F2BD6-ABC2-F549-9D7C-06D91EC5E6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E12E85D-8FFB-5D46-ADF1-5293F841C652}"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68</a:t>
            </a:fld>
            <a:endParaRPr lang="en-US" altLang="fr-FR">
              <a:latin typeface="Arial" panose="020B0604020202020204" pitchFamily="34" charset="0"/>
              <a:ea typeface="ＭＳ Ｐゴシック" panose="020B0600070205080204" pitchFamily="34" charset="-128"/>
            </a:endParaRPr>
          </a:p>
        </p:txBody>
      </p:sp>
      <p:sp>
        <p:nvSpPr>
          <p:cNvPr id="414722" name="Rectangle 2">
            <a:extLst>
              <a:ext uri="{FF2B5EF4-FFF2-40B4-BE49-F238E27FC236}">
                <a16:creationId xmlns:a16="http://schemas.microsoft.com/office/drawing/2014/main" id="{58D18FD9-2805-904C-9034-599CC7C3D4B3}"/>
              </a:ext>
            </a:extLst>
          </p:cNvPr>
          <p:cNvSpPr>
            <a:spLocks noGrp="1" noRot="1" noChangeAspect="1" noChangeArrowheads="1" noTextEdit="1"/>
          </p:cNvSpPr>
          <p:nvPr>
            <p:ph type="sldImg"/>
          </p:nvPr>
        </p:nvSpPr>
        <p:spPr>
          <a:ln/>
        </p:spPr>
      </p:sp>
      <p:sp>
        <p:nvSpPr>
          <p:cNvPr id="414723" name="Rectangle 3">
            <a:extLst>
              <a:ext uri="{FF2B5EF4-FFF2-40B4-BE49-F238E27FC236}">
                <a16:creationId xmlns:a16="http://schemas.microsoft.com/office/drawing/2014/main" id="{D5AE4424-D80B-754A-99E5-2329A148FC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859759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7">
            <a:extLst>
              <a:ext uri="{FF2B5EF4-FFF2-40B4-BE49-F238E27FC236}">
                <a16:creationId xmlns:a16="http://schemas.microsoft.com/office/drawing/2014/main" id="{88D27CBD-BA40-1241-8E89-9225624F2A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EF0715C8-5F88-1B47-AFF8-6AE88D48267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69</a:t>
            </a:fld>
            <a:endParaRPr lang="en-US" altLang="fr-FR">
              <a:latin typeface="Arial" panose="020B0604020202020204" pitchFamily="34" charset="0"/>
              <a:ea typeface="ＭＳ Ｐゴシック" panose="020B0600070205080204" pitchFamily="34" charset="-128"/>
            </a:endParaRPr>
          </a:p>
        </p:txBody>
      </p:sp>
      <p:sp>
        <p:nvSpPr>
          <p:cNvPr id="416770" name="Rectangle 2">
            <a:extLst>
              <a:ext uri="{FF2B5EF4-FFF2-40B4-BE49-F238E27FC236}">
                <a16:creationId xmlns:a16="http://schemas.microsoft.com/office/drawing/2014/main" id="{78062EDE-9F90-EB4F-AC6A-62DC98370F24}"/>
              </a:ext>
            </a:extLst>
          </p:cNvPr>
          <p:cNvSpPr>
            <a:spLocks noGrp="1" noRot="1" noChangeAspect="1" noChangeArrowheads="1" noTextEdit="1"/>
          </p:cNvSpPr>
          <p:nvPr>
            <p:ph type="sldImg"/>
          </p:nvPr>
        </p:nvSpPr>
        <p:spPr>
          <a:ln/>
        </p:spPr>
      </p:sp>
      <p:sp>
        <p:nvSpPr>
          <p:cNvPr id="416771" name="Rectangle 3">
            <a:extLst>
              <a:ext uri="{FF2B5EF4-FFF2-40B4-BE49-F238E27FC236}">
                <a16:creationId xmlns:a16="http://schemas.microsoft.com/office/drawing/2014/main" id="{02E2B879-FB95-5441-A64E-6A7567E8D9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870544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7">
            <a:extLst>
              <a:ext uri="{FF2B5EF4-FFF2-40B4-BE49-F238E27FC236}">
                <a16:creationId xmlns:a16="http://schemas.microsoft.com/office/drawing/2014/main" id="{4B612A41-97CA-7A42-B772-6FF914F6AF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08F9BEDA-B9D1-A347-BC93-553928A43941}"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70</a:t>
            </a:fld>
            <a:endParaRPr lang="en-US" altLang="fr-FR">
              <a:latin typeface="Arial" panose="020B0604020202020204" pitchFamily="34" charset="0"/>
              <a:ea typeface="ＭＳ Ｐゴシック" panose="020B0600070205080204" pitchFamily="34" charset="-128"/>
            </a:endParaRPr>
          </a:p>
        </p:txBody>
      </p:sp>
      <p:sp>
        <p:nvSpPr>
          <p:cNvPr id="418818" name="Rectangle 2">
            <a:extLst>
              <a:ext uri="{FF2B5EF4-FFF2-40B4-BE49-F238E27FC236}">
                <a16:creationId xmlns:a16="http://schemas.microsoft.com/office/drawing/2014/main" id="{C20CEDAC-3297-2745-86FD-8A12BAAF7D4E}"/>
              </a:ext>
            </a:extLst>
          </p:cNvPr>
          <p:cNvSpPr>
            <a:spLocks noGrp="1" noRot="1" noChangeAspect="1" noChangeArrowheads="1" noTextEdit="1"/>
          </p:cNvSpPr>
          <p:nvPr>
            <p:ph type="sldImg"/>
          </p:nvPr>
        </p:nvSpPr>
        <p:spPr>
          <a:ln/>
        </p:spPr>
      </p:sp>
      <p:sp>
        <p:nvSpPr>
          <p:cNvPr id="418819" name="Rectangle 3">
            <a:extLst>
              <a:ext uri="{FF2B5EF4-FFF2-40B4-BE49-F238E27FC236}">
                <a16:creationId xmlns:a16="http://schemas.microsoft.com/office/drawing/2014/main" id="{914D6176-9FE9-6347-ACE8-182BBB8761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854354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7">
            <a:extLst>
              <a:ext uri="{FF2B5EF4-FFF2-40B4-BE49-F238E27FC236}">
                <a16:creationId xmlns:a16="http://schemas.microsoft.com/office/drawing/2014/main" id="{62F30D37-E097-2944-AE4F-616DD5D1ED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D60037FF-B24B-1F4A-9708-946570A82A0C}"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71</a:t>
            </a:fld>
            <a:endParaRPr lang="en-US" altLang="fr-FR">
              <a:latin typeface="Arial" panose="020B0604020202020204" pitchFamily="34" charset="0"/>
              <a:ea typeface="ＭＳ Ｐゴシック" panose="020B0600070205080204" pitchFamily="34" charset="-128"/>
            </a:endParaRPr>
          </a:p>
        </p:txBody>
      </p:sp>
      <p:sp>
        <p:nvSpPr>
          <p:cNvPr id="420866" name="Rectangle 2">
            <a:extLst>
              <a:ext uri="{FF2B5EF4-FFF2-40B4-BE49-F238E27FC236}">
                <a16:creationId xmlns:a16="http://schemas.microsoft.com/office/drawing/2014/main" id="{81159D6C-5470-1E4E-B9F4-345CFEF2DDCB}"/>
              </a:ext>
            </a:extLst>
          </p:cNvPr>
          <p:cNvSpPr>
            <a:spLocks noGrp="1" noRot="1" noChangeAspect="1" noChangeArrowheads="1" noTextEdit="1"/>
          </p:cNvSpPr>
          <p:nvPr>
            <p:ph type="sldImg"/>
          </p:nvPr>
        </p:nvSpPr>
        <p:spPr>
          <a:ln/>
        </p:spPr>
      </p:sp>
      <p:sp>
        <p:nvSpPr>
          <p:cNvPr id="420867" name="Rectangle 3">
            <a:extLst>
              <a:ext uri="{FF2B5EF4-FFF2-40B4-BE49-F238E27FC236}">
                <a16:creationId xmlns:a16="http://schemas.microsoft.com/office/drawing/2014/main" id="{45488C64-2EC3-634B-93C0-7D65A854F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492560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7">
            <a:extLst>
              <a:ext uri="{FF2B5EF4-FFF2-40B4-BE49-F238E27FC236}">
                <a16:creationId xmlns:a16="http://schemas.microsoft.com/office/drawing/2014/main" id="{C9D9DFD7-5A3D-1945-A9EF-5D01F158C2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6942736A-0104-1246-BAC2-84B4735AC0A8}"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72</a:t>
            </a:fld>
            <a:endParaRPr lang="en-US" altLang="fr-FR">
              <a:latin typeface="Arial" panose="020B0604020202020204" pitchFamily="34" charset="0"/>
              <a:ea typeface="ＭＳ Ｐゴシック" panose="020B0600070205080204" pitchFamily="34" charset="-128"/>
            </a:endParaRPr>
          </a:p>
        </p:txBody>
      </p:sp>
      <p:sp>
        <p:nvSpPr>
          <p:cNvPr id="422914" name="Rectangle 2">
            <a:extLst>
              <a:ext uri="{FF2B5EF4-FFF2-40B4-BE49-F238E27FC236}">
                <a16:creationId xmlns:a16="http://schemas.microsoft.com/office/drawing/2014/main" id="{D4AAB954-E013-9647-AFF6-FEEF6027C886}"/>
              </a:ext>
            </a:extLst>
          </p:cNvPr>
          <p:cNvSpPr>
            <a:spLocks noGrp="1" noRot="1" noChangeAspect="1" noChangeArrowheads="1" noTextEdit="1"/>
          </p:cNvSpPr>
          <p:nvPr>
            <p:ph type="sldImg"/>
          </p:nvPr>
        </p:nvSpPr>
        <p:spPr>
          <a:ln/>
        </p:spPr>
      </p:sp>
      <p:sp>
        <p:nvSpPr>
          <p:cNvPr id="422915" name="Rectangle 3">
            <a:extLst>
              <a:ext uri="{FF2B5EF4-FFF2-40B4-BE49-F238E27FC236}">
                <a16:creationId xmlns:a16="http://schemas.microsoft.com/office/drawing/2014/main" id="{1AD262D1-C03E-C347-B153-67D9B72589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059504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7">
            <a:extLst>
              <a:ext uri="{FF2B5EF4-FFF2-40B4-BE49-F238E27FC236}">
                <a16:creationId xmlns:a16="http://schemas.microsoft.com/office/drawing/2014/main" id="{2A86663C-B983-204F-B4A7-42CD7417B1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F1C6E52F-EC22-9441-B65F-C2292ECAE6E6}"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73</a:t>
            </a:fld>
            <a:endParaRPr lang="en-US" altLang="fr-FR">
              <a:latin typeface="Arial" panose="020B0604020202020204" pitchFamily="34" charset="0"/>
              <a:ea typeface="ＭＳ Ｐゴシック" panose="020B0600070205080204" pitchFamily="34" charset="-128"/>
            </a:endParaRPr>
          </a:p>
        </p:txBody>
      </p:sp>
      <p:sp>
        <p:nvSpPr>
          <p:cNvPr id="424962" name="Rectangle 2">
            <a:extLst>
              <a:ext uri="{FF2B5EF4-FFF2-40B4-BE49-F238E27FC236}">
                <a16:creationId xmlns:a16="http://schemas.microsoft.com/office/drawing/2014/main" id="{C8EB10C0-39C4-FB4C-834A-D786E2C2DA88}"/>
              </a:ext>
            </a:extLst>
          </p:cNvPr>
          <p:cNvSpPr>
            <a:spLocks noGrp="1" noRot="1" noChangeAspect="1" noChangeArrowheads="1" noTextEdit="1"/>
          </p:cNvSpPr>
          <p:nvPr>
            <p:ph type="sldImg"/>
          </p:nvPr>
        </p:nvSpPr>
        <p:spPr>
          <a:ln/>
        </p:spPr>
      </p:sp>
      <p:sp>
        <p:nvSpPr>
          <p:cNvPr id="424963" name="Rectangle 3">
            <a:extLst>
              <a:ext uri="{FF2B5EF4-FFF2-40B4-BE49-F238E27FC236}">
                <a16:creationId xmlns:a16="http://schemas.microsoft.com/office/drawing/2014/main" id="{3C2DF49F-FD77-2643-8304-1CAD455476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468376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7">
            <a:extLst>
              <a:ext uri="{FF2B5EF4-FFF2-40B4-BE49-F238E27FC236}">
                <a16:creationId xmlns:a16="http://schemas.microsoft.com/office/drawing/2014/main" id="{BFB0F3FB-28D3-8940-9D82-7A72E7BEB8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BF64BEEF-8DDE-C746-BF3E-D6B4E1D75583}"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74</a:t>
            </a:fld>
            <a:endParaRPr lang="en-US" altLang="fr-FR">
              <a:latin typeface="Arial" panose="020B0604020202020204" pitchFamily="34" charset="0"/>
              <a:ea typeface="ＭＳ Ｐゴシック" panose="020B0600070205080204" pitchFamily="34" charset="-128"/>
            </a:endParaRPr>
          </a:p>
        </p:txBody>
      </p:sp>
      <p:sp>
        <p:nvSpPr>
          <p:cNvPr id="427010" name="Rectangle 2">
            <a:extLst>
              <a:ext uri="{FF2B5EF4-FFF2-40B4-BE49-F238E27FC236}">
                <a16:creationId xmlns:a16="http://schemas.microsoft.com/office/drawing/2014/main" id="{2DB7E458-0435-D049-87FA-9C126E166382}"/>
              </a:ext>
            </a:extLst>
          </p:cNvPr>
          <p:cNvSpPr>
            <a:spLocks noGrp="1" noRot="1" noChangeAspect="1" noChangeArrowheads="1" noTextEdit="1"/>
          </p:cNvSpPr>
          <p:nvPr>
            <p:ph type="sldImg"/>
          </p:nvPr>
        </p:nvSpPr>
        <p:spPr>
          <a:ln/>
        </p:spPr>
      </p:sp>
      <p:sp>
        <p:nvSpPr>
          <p:cNvPr id="427011" name="Rectangle 3">
            <a:extLst>
              <a:ext uri="{FF2B5EF4-FFF2-40B4-BE49-F238E27FC236}">
                <a16:creationId xmlns:a16="http://schemas.microsoft.com/office/drawing/2014/main" id="{5C1D0CEA-6DE9-8E43-8437-3134F3A238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165318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7">
            <a:extLst>
              <a:ext uri="{FF2B5EF4-FFF2-40B4-BE49-F238E27FC236}">
                <a16:creationId xmlns:a16="http://schemas.microsoft.com/office/drawing/2014/main" id="{49F2F2DE-5785-274D-A0BF-34E9F4242C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D5395BF4-88CE-964F-8A75-44BAA1311DDC}"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75</a:t>
            </a:fld>
            <a:endParaRPr lang="en-US" altLang="fr-FR">
              <a:latin typeface="Arial" panose="020B0604020202020204" pitchFamily="34" charset="0"/>
              <a:ea typeface="ＭＳ Ｐゴシック" panose="020B0600070205080204" pitchFamily="34" charset="-128"/>
            </a:endParaRPr>
          </a:p>
        </p:txBody>
      </p:sp>
      <p:sp>
        <p:nvSpPr>
          <p:cNvPr id="429058" name="Rectangle 2">
            <a:extLst>
              <a:ext uri="{FF2B5EF4-FFF2-40B4-BE49-F238E27FC236}">
                <a16:creationId xmlns:a16="http://schemas.microsoft.com/office/drawing/2014/main" id="{43E4C7C2-DED7-D74B-B039-4EB0EB7CCB64}"/>
              </a:ext>
            </a:extLst>
          </p:cNvPr>
          <p:cNvSpPr>
            <a:spLocks noGrp="1" noRot="1" noChangeAspect="1" noChangeArrowheads="1" noTextEdit="1"/>
          </p:cNvSpPr>
          <p:nvPr>
            <p:ph type="sldImg"/>
          </p:nvPr>
        </p:nvSpPr>
        <p:spPr>
          <a:ln/>
        </p:spPr>
      </p:sp>
      <p:sp>
        <p:nvSpPr>
          <p:cNvPr id="429059" name="Rectangle 3">
            <a:extLst>
              <a:ext uri="{FF2B5EF4-FFF2-40B4-BE49-F238E27FC236}">
                <a16:creationId xmlns:a16="http://schemas.microsoft.com/office/drawing/2014/main" id="{D7175412-13D3-7648-9D37-E8C0CA56A2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847088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7">
            <a:extLst>
              <a:ext uri="{FF2B5EF4-FFF2-40B4-BE49-F238E27FC236}">
                <a16:creationId xmlns:a16="http://schemas.microsoft.com/office/drawing/2014/main" id="{AD491CAD-1801-024D-BDFD-A60A095EC2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F146B91-7B5A-584E-98BC-9D8EBD94CA3D}"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76</a:t>
            </a:fld>
            <a:endParaRPr lang="en-US" altLang="fr-FR">
              <a:latin typeface="Arial" panose="020B0604020202020204" pitchFamily="34" charset="0"/>
              <a:ea typeface="ＭＳ Ｐゴシック" panose="020B0600070205080204" pitchFamily="34" charset="-128"/>
            </a:endParaRPr>
          </a:p>
        </p:txBody>
      </p:sp>
      <p:sp>
        <p:nvSpPr>
          <p:cNvPr id="431106" name="Rectangle 2">
            <a:extLst>
              <a:ext uri="{FF2B5EF4-FFF2-40B4-BE49-F238E27FC236}">
                <a16:creationId xmlns:a16="http://schemas.microsoft.com/office/drawing/2014/main" id="{033A5681-D87F-4A4A-865A-027946891636}"/>
              </a:ext>
            </a:extLst>
          </p:cNvPr>
          <p:cNvSpPr>
            <a:spLocks noGrp="1" noRot="1" noChangeAspect="1" noChangeArrowheads="1" noTextEdit="1"/>
          </p:cNvSpPr>
          <p:nvPr>
            <p:ph type="sldImg"/>
          </p:nvPr>
        </p:nvSpPr>
        <p:spPr>
          <a:ln/>
        </p:spPr>
      </p:sp>
      <p:sp>
        <p:nvSpPr>
          <p:cNvPr id="431107" name="Rectangle 3">
            <a:extLst>
              <a:ext uri="{FF2B5EF4-FFF2-40B4-BE49-F238E27FC236}">
                <a16:creationId xmlns:a16="http://schemas.microsoft.com/office/drawing/2014/main" id="{B1B2E163-4B5B-314C-92C3-DFCDF4B868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952117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7">
            <a:extLst>
              <a:ext uri="{FF2B5EF4-FFF2-40B4-BE49-F238E27FC236}">
                <a16:creationId xmlns:a16="http://schemas.microsoft.com/office/drawing/2014/main" id="{3F45DB9F-B6E1-FE41-B2AB-2EE8CE8FD5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74CC72DD-DF1A-994B-96E1-49EA571FB2F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77</a:t>
            </a:fld>
            <a:endParaRPr lang="en-US" altLang="fr-FR">
              <a:latin typeface="Arial" panose="020B0604020202020204" pitchFamily="34" charset="0"/>
              <a:ea typeface="ＭＳ Ｐゴシック" panose="020B0600070205080204" pitchFamily="34" charset="-128"/>
            </a:endParaRPr>
          </a:p>
        </p:txBody>
      </p:sp>
      <p:sp>
        <p:nvSpPr>
          <p:cNvPr id="433154" name="Rectangle 2">
            <a:extLst>
              <a:ext uri="{FF2B5EF4-FFF2-40B4-BE49-F238E27FC236}">
                <a16:creationId xmlns:a16="http://schemas.microsoft.com/office/drawing/2014/main" id="{C6EDDD32-9382-DE4F-A630-D9AD5DD0CFBF}"/>
              </a:ext>
            </a:extLst>
          </p:cNvPr>
          <p:cNvSpPr>
            <a:spLocks noGrp="1" noRot="1" noChangeAspect="1" noChangeArrowheads="1" noTextEdit="1"/>
          </p:cNvSpPr>
          <p:nvPr>
            <p:ph type="sldImg"/>
          </p:nvPr>
        </p:nvSpPr>
        <p:spPr>
          <a:ln/>
        </p:spPr>
      </p:sp>
      <p:sp>
        <p:nvSpPr>
          <p:cNvPr id="433155" name="Rectangle 3">
            <a:extLst>
              <a:ext uri="{FF2B5EF4-FFF2-40B4-BE49-F238E27FC236}">
                <a16:creationId xmlns:a16="http://schemas.microsoft.com/office/drawing/2014/main" id="{398BFBD5-FFFB-B946-B7E0-CBA1C2CAB6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832859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7">
            <a:extLst>
              <a:ext uri="{FF2B5EF4-FFF2-40B4-BE49-F238E27FC236}">
                <a16:creationId xmlns:a16="http://schemas.microsoft.com/office/drawing/2014/main" id="{A33DAD1D-EE52-614B-8DFA-D45CAEE145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19365AD5-0934-8945-AD23-3092990D044B}"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78</a:t>
            </a:fld>
            <a:endParaRPr lang="en-US" altLang="fr-FR">
              <a:latin typeface="Arial" panose="020B0604020202020204" pitchFamily="34" charset="0"/>
              <a:ea typeface="ＭＳ Ｐゴシック" panose="020B0600070205080204" pitchFamily="34" charset="-128"/>
            </a:endParaRPr>
          </a:p>
        </p:txBody>
      </p:sp>
      <p:sp>
        <p:nvSpPr>
          <p:cNvPr id="435202" name="Rectangle 2">
            <a:extLst>
              <a:ext uri="{FF2B5EF4-FFF2-40B4-BE49-F238E27FC236}">
                <a16:creationId xmlns:a16="http://schemas.microsoft.com/office/drawing/2014/main" id="{6F2A97BE-5082-3049-8BA2-911C163806B1}"/>
              </a:ext>
            </a:extLst>
          </p:cNvPr>
          <p:cNvSpPr>
            <a:spLocks noGrp="1" noRot="1" noChangeAspect="1" noChangeArrowheads="1" noTextEdit="1"/>
          </p:cNvSpPr>
          <p:nvPr>
            <p:ph type="sldImg"/>
          </p:nvPr>
        </p:nvSpPr>
        <p:spPr>
          <a:ln/>
        </p:spPr>
      </p:sp>
      <p:sp>
        <p:nvSpPr>
          <p:cNvPr id="435203" name="Rectangle 3">
            <a:extLst>
              <a:ext uri="{FF2B5EF4-FFF2-40B4-BE49-F238E27FC236}">
                <a16:creationId xmlns:a16="http://schemas.microsoft.com/office/drawing/2014/main" id="{F16B65CC-F70D-D742-924A-DECDE6D8D7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807024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7">
            <a:extLst>
              <a:ext uri="{FF2B5EF4-FFF2-40B4-BE49-F238E27FC236}">
                <a16:creationId xmlns:a16="http://schemas.microsoft.com/office/drawing/2014/main" id="{A68A2F1F-405E-F344-A6DD-56527F967A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55900F5-72F6-2D4B-B5C9-AAE7BA9B09FE}"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79</a:t>
            </a:fld>
            <a:endParaRPr lang="en-US" altLang="fr-FR">
              <a:latin typeface="Arial" panose="020B0604020202020204" pitchFamily="34" charset="0"/>
              <a:ea typeface="ＭＳ Ｐゴシック" panose="020B0600070205080204" pitchFamily="34" charset="-128"/>
            </a:endParaRPr>
          </a:p>
        </p:txBody>
      </p:sp>
      <p:sp>
        <p:nvSpPr>
          <p:cNvPr id="437250" name="Rectangle 2">
            <a:extLst>
              <a:ext uri="{FF2B5EF4-FFF2-40B4-BE49-F238E27FC236}">
                <a16:creationId xmlns:a16="http://schemas.microsoft.com/office/drawing/2014/main" id="{A686628A-C6B2-7C4E-9F34-90F4273F6A25}"/>
              </a:ext>
            </a:extLst>
          </p:cNvPr>
          <p:cNvSpPr>
            <a:spLocks noGrp="1" noRot="1" noChangeAspect="1" noChangeArrowheads="1" noTextEdit="1"/>
          </p:cNvSpPr>
          <p:nvPr>
            <p:ph type="sldImg"/>
          </p:nvPr>
        </p:nvSpPr>
        <p:spPr>
          <a:ln/>
        </p:spPr>
      </p:sp>
      <p:sp>
        <p:nvSpPr>
          <p:cNvPr id="437251" name="Rectangle 3">
            <a:extLst>
              <a:ext uri="{FF2B5EF4-FFF2-40B4-BE49-F238E27FC236}">
                <a16:creationId xmlns:a16="http://schemas.microsoft.com/office/drawing/2014/main" id="{D1959039-0825-CE47-9CC0-FA66F27355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74507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7">
            <a:extLst>
              <a:ext uri="{FF2B5EF4-FFF2-40B4-BE49-F238E27FC236}">
                <a16:creationId xmlns:a16="http://schemas.microsoft.com/office/drawing/2014/main" id="{46631838-31AC-784E-80C4-079E7F7C43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D2DBF00A-7B2F-FB48-A0C0-43ED00A4F7DB}"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80</a:t>
            </a:fld>
            <a:endParaRPr lang="en-US" altLang="fr-FR">
              <a:latin typeface="Arial" panose="020B0604020202020204" pitchFamily="34" charset="0"/>
              <a:ea typeface="ＭＳ Ｐゴシック" panose="020B0600070205080204" pitchFamily="34" charset="-128"/>
            </a:endParaRPr>
          </a:p>
        </p:txBody>
      </p:sp>
      <p:sp>
        <p:nvSpPr>
          <p:cNvPr id="439298" name="Rectangle 2">
            <a:extLst>
              <a:ext uri="{FF2B5EF4-FFF2-40B4-BE49-F238E27FC236}">
                <a16:creationId xmlns:a16="http://schemas.microsoft.com/office/drawing/2014/main" id="{1A01A112-0DEA-A74E-860E-09958151DE57}"/>
              </a:ext>
            </a:extLst>
          </p:cNvPr>
          <p:cNvSpPr>
            <a:spLocks noGrp="1" noRot="1" noChangeAspect="1" noChangeArrowheads="1" noTextEdit="1"/>
          </p:cNvSpPr>
          <p:nvPr>
            <p:ph type="sldImg"/>
          </p:nvPr>
        </p:nvSpPr>
        <p:spPr>
          <a:ln/>
        </p:spPr>
      </p:sp>
      <p:sp>
        <p:nvSpPr>
          <p:cNvPr id="439299" name="Rectangle 3">
            <a:extLst>
              <a:ext uri="{FF2B5EF4-FFF2-40B4-BE49-F238E27FC236}">
                <a16:creationId xmlns:a16="http://schemas.microsoft.com/office/drawing/2014/main" id="{8FD1CC5E-3910-9F4C-82E9-0E69E2808E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532190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7">
            <a:extLst>
              <a:ext uri="{FF2B5EF4-FFF2-40B4-BE49-F238E27FC236}">
                <a16:creationId xmlns:a16="http://schemas.microsoft.com/office/drawing/2014/main" id="{256AEAC7-7377-F84A-A4FD-4D7F27BFFE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7488AA4-AB99-F144-BA65-48A5BBA2D96A}"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81</a:t>
            </a:fld>
            <a:endParaRPr lang="en-US" altLang="fr-FR">
              <a:latin typeface="Arial" panose="020B0604020202020204" pitchFamily="34" charset="0"/>
              <a:ea typeface="ＭＳ Ｐゴシック" panose="020B0600070205080204" pitchFamily="34" charset="-128"/>
            </a:endParaRPr>
          </a:p>
        </p:txBody>
      </p:sp>
      <p:sp>
        <p:nvSpPr>
          <p:cNvPr id="441346" name="Rectangle 2">
            <a:extLst>
              <a:ext uri="{FF2B5EF4-FFF2-40B4-BE49-F238E27FC236}">
                <a16:creationId xmlns:a16="http://schemas.microsoft.com/office/drawing/2014/main" id="{3507123E-C8F9-1543-96FA-E2BDCD198249}"/>
              </a:ext>
            </a:extLst>
          </p:cNvPr>
          <p:cNvSpPr>
            <a:spLocks noGrp="1" noRot="1" noChangeAspect="1" noChangeArrowheads="1" noTextEdit="1"/>
          </p:cNvSpPr>
          <p:nvPr>
            <p:ph type="sldImg"/>
          </p:nvPr>
        </p:nvSpPr>
        <p:spPr>
          <a:ln/>
        </p:spPr>
      </p:sp>
      <p:sp>
        <p:nvSpPr>
          <p:cNvPr id="441347" name="Rectangle 3">
            <a:extLst>
              <a:ext uri="{FF2B5EF4-FFF2-40B4-BE49-F238E27FC236}">
                <a16:creationId xmlns:a16="http://schemas.microsoft.com/office/drawing/2014/main" id="{64DD51B3-58F7-094C-A282-785FE5ED07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11247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7">
            <a:extLst>
              <a:ext uri="{FF2B5EF4-FFF2-40B4-BE49-F238E27FC236}">
                <a16:creationId xmlns:a16="http://schemas.microsoft.com/office/drawing/2014/main" id="{427DDE2F-D9F0-9241-88B0-A1CA15F398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ABF3EDB0-C0C3-6E4A-B872-0B589ABDDE72}"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82</a:t>
            </a:fld>
            <a:endParaRPr lang="en-US" altLang="fr-FR">
              <a:latin typeface="Arial" panose="020B0604020202020204" pitchFamily="34" charset="0"/>
              <a:ea typeface="ＭＳ Ｐゴシック" panose="020B0600070205080204" pitchFamily="34" charset="-128"/>
            </a:endParaRPr>
          </a:p>
        </p:txBody>
      </p:sp>
      <p:sp>
        <p:nvSpPr>
          <p:cNvPr id="443394" name="Rectangle 2">
            <a:extLst>
              <a:ext uri="{FF2B5EF4-FFF2-40B4-BE49-F238E27FC236}">
                <a16:creationId xmlns:a16="http://schemas.microsoft.com/office/drawing/2014/main" id="{C8A1FE6E-AA0E-A940-B0F9-4BB0CF5EE850}"/>
              </a:ext>
            </a:extLst>
          </p:cNvPr>
          <p:cNvSpPr>
            <a:spLocks noGrp="1" noRot="1" noChangeAspect="1" noChangeArrowheads="1" noTextEdit="1"/>
          </p:cNvSpPr>
          <p:nvPr>
            <p:ph type="sldImg"/>
          </p:nvPr>
        </p:nvSpPr>
        <p:spPr>
          <a:ln/>
        </p:spPr>
      </p:sp>
      <p:sp>
        <p:nvSpPr>
          <p:cNvPr id="443395" name="Rectangle 3">
            <a:extLst>
              <a:ext uri="{FF2B5EF4-FFF2-40B4-BE49-F238E27FC236}">
                <a16:creationId xmlns:a16="http://schemas.microsoft.com/office/drawing/2014/main" id="{40C24810-BC45-7948-997B-ABDF25623C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489008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7">
            <a:extLst>
              <a:ext uri="{FF2B5EF4-FFF2-40B4-BE49-F238E27FC236}">
                <a16:creationId xmlns:a16="http://schemas.microsoft.com/office/drawing/2014/main" id="{4E1D7BC7-8115-6A4F-81AC-9A3FDEA763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F25DBE0-2CB5-524E-9E56-4C0B45960DE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83</a:t>
            </a:fld>
            <a:endParaRPr lang="en-US" altLang="fr-FR">
              <a:latin typeface="Arial" panose="020B0604020202020204" pitchFamily="34" charset="0"/>
              <a:ea typeface="ＭＳ Ｐゴシック" panose="020B0600070205080204" pitchFamily="34" charset="-128"/>
            </a:endParaRPr>
          </a:p>
        </p:txBody>
      </p:sp>
      <p:sp>
        <p:nvSpPr>
          <p:cNvPr id="445442" name="Rectangle 2">
            <a:extLst>
              <a:ext uri="{FF2B5EF4-FFF2-40B4-BE49-F238E27FC236}">
                <a16:creationId xmlns:a16="http://schemas.microsoft.com/office/drawing/2014/main" id="{81833E03-85CE-594D-8ABE-9924C7B13185}"/>
              </a:ext>
            </a:extLst>
          </p:cNvPr>
          <p:cNvSpPr>
            <a:spLocks noGrp="1" noRot="1" noChangeAspect="1" noChangeArrowheads="1" noTextEdit="1"/>
          </p:cNvSpPr>
          <p:nvPr>
            <p:ph type="sldImg"/>
          </p:nvPr>
        </p:nvSpPr>
        <p:spPr>
          <a:ln/>
        </p:spPr>
      </p:sp>
      <p:sp>
        <p:nvSpPr>
          <p:cNvPr id="445443" name="Rectangle 3">
            <a:extLst>
              <a:ext uri="{FF2B5EF4-FFF2-40B4-BE49-F238E27FC236}">
                <a16:creationId xmlns:a16="http://schemas.microsoft.com/office/drawing/2014/main" id="{AE21BA75-01DB-1945-BD9B-58FA778C91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415516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7">
            <a:extLst>
              <a:ext uri="{FF2B5EF4-FFF2-40B4-BE49-F238E27FC236}">
                <a16:creationId xmlns:a16="http://schemas.microsoft.com/office/drawing/2014/main" id="{C9446D0D-C0E7-414B-BD51-675097504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2D434F41-F281-9A43-9070-B9367E376779}"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84</a:t>
            </a:fld>
            <a:endParaRPr lang="en-US" altLang="fr-FR">
              <a:latin typeface="Arial" panose="020B0604020202020204" pitchFamily="34" charset="0"/>
              <a:ea typeface="ＭＳ Ｐゴシック" panose="020B0600070205080204" pitchFamily="34" charset="-128"/>
            </a:endParaRPr>
          </a:p>
        </p:txBody>
      </p:sp>
      <p:sp>
        <p:nvSpPr>
          <p:cNvPr id="447490" name="Rectangle 2">
            <a:extLst>
              <a:ext uri="{FF2B5EF4-FFF2-40B4-BE49-F238E27FC236}">
                <a16:creationId xmlns:a16="http://schemas.microsoft.com/office/drawing/2014/main" id="{C4BEC5B4-7F1E-DF41-B6EE-1E83205EA3EB}"/>
              </a:ext>
            </a:extLst>
          </p:cNvPr>
          <p:cNvSpPr>
            <a:spLocks noGrp="1" noRot="1" noChangeAspect="1" noChangeArrowheads="1" noTextEdit="1"/>
          </p:cNvSpPr>
          <p:nvPr>
            <p:ph type="sldImg"/>
          </p:nvPr>
        </p:nvSpPr>
        <p:spPr>
          <a:ln/>
        </p:spPr>
      </p:sp>
      <p:sp>
        <p:nvSpPr>
          <p:cNvPr id="447491" name="Rectangle 3">
            <a:extLst>
              <a:ext uri="{FF2B5EF4-FFF2-40B4-BE49-F238E27FC236}">
                <a16:creationId xmlns:a16="http://schemas.microsoft.com/office/drawing/2014/main" id="{C96F3128-FCCA-AD43-8B73-A2C585CAC5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841173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7">
            <a:extLst>
              <a:ext uri="{FF2B5EF4-FFF2-40B4-BE49-F238E27FC236}">
                <a16:creationId xmlns:a16="http://schemas.microsoft.com/office/drawing/2014/main" id="{1A185453-70D1-C94D-BC23-76478F3949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5BEB791C-519F-5141-A9A2-3D35FE6B76BC}"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85</a:t>
            </a:fld>
            <a:endParaRPr lang="en-US" altLang="fr-FR">
              <a:latin typeface="Arial" panose="020B0604020202020204" pitchFamily="34" charset="0"/>
              <a:ea typeface="ＭＳ Ｐゴシック" panose="020B0600070205080204" pitchFamily="34" charset="-128"/>
            </a:endParaRPr>
          </a:p>
        </p:txBody>
      </p:sp>
      <p:sp>
        <p:nvSpPr>
          <p:cNvPr id="449538" name="Rectangle 2">
            <a:extLst>
              <a:ext uri="{FF2B5EF4-FFF2-40B4-BE49-F238E27FC236}">
                <a16:creationId xmlns:a16="http://schemas.microsoft.com/office/drawing/2014/main" id="{8F432BF7-7689-6D4B-B583-3B368B8FDFC4}"/>
              </a:ext>
            </a:extLst>
          </p:cNvPr>
          <p:cNvSpPr>
            <a:spLocks noGrp="1" noRot="1" noChangeAspect="1" noChangeArrowheads="1" noTextEdit="1"/>
          </p:cNvSpPr>
          <p:nvPr>
            <p:ph type="sldImg"/>
          </p:nvPr>
        </p:nvSpPr>
        <p:spPr>
          <a:ln/>
        </p:spPr>
      </p:sp>
      <p:sp>
        <p:nvSpPr>
          <p:cNvPr id="449539" name="Rectangle 3">
            <a:extLst>
              <a:ext uri="{FF2B5EF4-FFF2-40B4-BE49-F238E27FC236}">
                <a16:creationId xmlns:a16="http://schemas.microsoft.com/office/drawing/2014/main" id="{27DA8821-88B6-A54A-8DC5-888EB4787B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795377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7">
            <a:extLst>
              <a:ext uri="{FF2B5EF4-FFF2-40B4-BE49-F238E27FC236}">
                <a16:creationId xmlns:a16="http://schemas.microsoft.com/office/drawing/2014/main" id="{DC87D471-5DEF-1247-BB25-F7C44B1BC2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A55A7BBD-7CE8-5844-BD58-74630388D05E}"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86</a:t>
            </a:fld>
            <a:endParaRPr lang="en-US" altLang="fr-FR">
              <a:latin typeface="Arial" panose="020B0604020202020204" pitchFamily="34" charset="0"/>
              <a:ea typeface="ＭＳ Ｐゴシック" panose="020B0600070205080204" pitchFamily="34" charset="-128"/>
            </a:endParaRPr>
          </a:p>
        </p:txBody>
      </p:sp>
      <p:sp>
        <p:nvSpPr>
          <p:cNvPr id="451586" name="Rectangle 2">
            <a:extLst>
              <a:ext uri="{FF2B5EF4-FFF2-40B4-BE49-F238E27FC236}">
                <a16:creationId xmlns:a16="http://schemas.microsoft.com/office/drawing/2014/main" id="{80ACE213-588B-2243-9D62-AAE84D678FEE}"/>
              </a:ext>
            </a:extLst>
          </p:cNvPr>
          <p:cNvSpPr>
            <a:spLocks noGrp="1" noRot="1" noChangeAspect="1" noChangeArrowheads="1" noTextEdit="1"/>
          </p:cNvSpPr>
          <p:nvPr>
            <p:ph type="sldImg"/>
          </p:nvPr>
        </p:nvSpPr>
        <p:spPr>
          <a:ln/>
        </p:spPr>
      </p:sp>
      <p:sp>
        <p:nvSpPr>
          <p:cNvPr id="451587" name="Rectangle 3">
            <a:extLst>
              <a:ext uri="{FF2B5EF4-FFF2-40B4-BE49-F238E27FC236}">
                <a16:creationId xmlns:a16="http://schemas.microsoft.com/office/drawing/2014/main" id="{009F4E57-86FD-CF4C-A136-7EBECA7F93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257709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7">
            <a:extLst>
              <a:ext uri="{FF2B5EF4-FFF2-40B4-BE49-F238E27FC236}">
                <a16:creationId xmlns:a16="http://schemas.microsoft.com/office/drawing/2014/main" id="{3A14C2DF-37DF-FE42-BDF6-32B871F4EA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E825A9EE-AB86-8244-B90F-17AA1349291B}"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87</a:t>
            </a:fld>
            <a:endParaRPr lang="en-US" altLang="fr-FR">
              <a:latin typeface="Arial" panose="020B0604020202020204" pitchFamily="34" charset="0"/>
              <a:ea typeface="ＭＳ Ｐゴシック" panose="020B0600070205080204" pitchFamily="34" charset="-128"/>
            </a:endParaRPr>
          </a:p>
        </p:txBody>
      </p:sp>
      <p:sp>
        <p:nvSpPr>
          <p:cNvPr id="453634" name="Rectangle 2">
            <a:extLst>
              <a:ext uri="{FF2B5EF4-FFF2-40B4-BE49-F238E27FC236}">
                <a16:creationId xmlns:a16="http://schemas.microsoft.com/office/drawing/2014/main" id="{924326F7-28C6-A84C-B217-07F0ED6A4EFA}"/>
              </a:ext>
            </a:extLst>
          </p:cNvPr>
          <p:cNvSpPr>
            <a:spLocks noGrp="1" noRot="1" noChangeAspect="1" noChangeArrowheads="1" noTextEdit="1"/>
          </p:cNvSpPr>
          <p:nvPr>
            <p:ph type="sldImg"/>
          </p:nvPr>
        </p:nvSpPr>
        <p:spPr>
          <a:ln/>
        </p:spPr>
      </p:sp>
      <p:sp>
        <p:nvSpPr>
          <p:cNvPr id="453635" name="Rectangle 3">
            <a:extLst>
              <a:ext uri="{FF2B5EF4-FFF2-40B4-BE49-F238E27FC236}">
                <a16:creationId xmlns:a16="http://schemas.microsoft.com/office/drawing/2014/main" id="{E08A8EB3-88DF-3848-A716-22D6F89879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502070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7">
            <a:extLst>
              <a:ext uri="{FF2B5EF4-FFF2-40B4-BE49-F238E27FC236}">
                <a16:creationId xmlns:a16="http://schemas.microsoft.com/office/drawing/2014/main" id="{9DF35967-841A-184F-8161-227E107686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8820796F-08B4-4D4E-BE4E-8E7E867AFAA6}"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88</a:t>
            </a:fld>
            <a:endParaRPr lang="en-US" altLang="fr-FR">
              <a:latin typeface="Arial" panose="020B0604020202020204" pitchFamily="34" charset="0"/>
              <a:ea typeface="ＭＳ Ｐゴシック" panose="020B0600070205080204" pitchFamily="34" charset="-128"/>
            </a:endParaRPr>
          </a:p>
        </p:txBody>
      </p:sp>
      <p:sp>
        <p:nvSpPr>
          <p:cNvPr id="455682" name="Rectangle 2">
            <a:extLst>
              <a:ext uri="{FF2B5EF4-FFF2-40B4-BE49-F238E27FC236}">
                <a16:creationId xmlns:a16="http://schemas.microsoft.com/office/drawing/2014/main" id="{F728B2B3-9A51-5743-A1B2-EE6D825C2FAC}"/>
              </a:ext>
            </a:extLst>
          </p:cNvPr>
          <p:cNvSpPr>
            <a:spLocks noGrp="1" noRot="1" noChangeAspect="1" noChangeArrowheads="1" noTextEdit="1"/>
          </p:cNvSpPr>
          <p:nvPr>
            <p:ph type="sldImg"/>
          </p:nvPr>
        </p:nvSpPr>
        <p:spPr>
          <a:ln/>
        </p:spPr>
      </p:sp>
      <p:sp>
        <p:nvSpPr>
          <p:cNvPr id="455683" name="Rectangle 3">
            <a:extLst>
              <a:ext uri="{FF2B5EF4-FFF2-40B4-BE49-F238E27FC236}">
                <a16:creationId xmlns:a16="http://schemas.microsoft.com/office/drawing/2014/main" id="{67F2EC95-4E47-A64B-B19E-082176A20D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777281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7">
            <a:extLst>
              <a:ext uri="{FF2B5EF4-FFF2-40B4-BE49-F238E27FC236}">
                <a16:creationId xmlns:a16="http://schemas.microsoft.com/office/drawing/2014/main" id="{D4053E52-257F-B94F-A258-4FDB9B4A2F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C74AAA74-4D63-6749-BBA7-C5627F6F476A}"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89</a:t>
            </a:fld>
            <a:endParaRPr lang="en-US" altLang="fr-FR">
              <a:latin typeface="Arial" panose="020B0604020202020204" pitchFamily="34" charset="0"/>
              <a:ea typeface="ＭＳ Ｐゴシック" panose="020B0600070205080204" pitchFamily="34" charset="-128"/>
            </a:endParaRPr>
          </a:p>
        </p:txBody>
      </p:sp>
      <p:sp>
        <p:nvSpPr>
          <p:cNvPr id="457730" name="Rectangle 2">
            <a:extLst>
              <a:ext uri="{FF2B5EF4-FFF2-40B4-BE49-F238E27FC236}">
                <a16:creationId xmlns:a16="http://schemas.microsoft.com/office/drawing/2014/main" id="{EEAE1967-2658-9645-8934-B26CFE5DA0DF}"/>
              </a:ext>
            </a:extLst>
          </p:cNvPr>
          <p:cNvSpPr>
            <a:spLocks noGrp="1" noRot="1" noChangeAspect="1" noChangeArrowheads="1" noTextEdit="1"/>
          </p:cNvSpPr>
          <p:nvPr>
            <p:ph type="sldImg"/>
          </p:nvPr>
        </p:nvSpPr>
        <p:spPr>
          <a:ln/>
        </p:spPr>
      </p:sp>
      <p:sp>
        <p:nvSpPr>
          <p:cNvPr id="457731" name="Rectangle 3">
            <a:extLst>
              <a:ext uri="{FF2B5EF4-FFF2-40B4-BE49-F238E27FC236}">
                <a16:creationId xmlns:a16="http://schemas.microsoft.com/office/drawing/2014/main" id="{7F5281DB-E9BB-F344-BBDB-AD3C90C0CC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198953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7">
            <a:extLst>
              <a:ext uri="{FF2B5EF4-FFF2-40B4-BE49-F238E27FC236}">
                <a16:creationId xmlns:a16="http://schemas.microsoft.com/office/drawing/2014/main" id="{D82D2041-9785-DE43-A662-97AA906278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10A95C1F-C112-A949-B356-201117DB2D2F}"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90</a:t>
            </a:fld>
            <a:endParaRPr lang="en-US" altLang="fr-FR">
              <a:latin typeface="Arial" panose="020B0604020202020204" pitchFamily="34" charset="0"/>
              <a:ea typeface="ＭＳ Ｐゴシック" panose="020B0600070205080204" pitchFamily="34" charset="-128"/>
            </a:endParaRPr>
          </a:p>
        </p:txBody>
      </p:sp>
      <p:sp>
        <p:nvSpPr>
          <p:cNvPr id="459778" name="Rectangle 2">
            <a:extLst>
              <a:ext uri="{FF2B5EF4-FFF2-40B4-BE49-F238E27FC236}">
                <a16:creationId xmlns:a16="http://schemas.microsoft.com/office/drawing/2014/main" id="{32F6E24C-90B0-3548-93BC-362F69BE1681}"/>
              </a:ext>
            </a:extLst>
          </p:cNvPr>
          <p:cNvSpPr>
            <a:spLocks noGrp="1" noRot="1" noChangeAspect="1" noChangeArrowheads="1" noTextEdit="1"/>
          </p:cNvSpPr>
          <p:nvPr>
            <p:ph type="sldImg"/>
          </p:nvPr>
        </p:nvSpPr>
        <p:spPr>
          <a:ln/>
        </p:spPr>
      </p:sp>
      <p:sp>
        <p:nvSpPr>
          <p:cNvPr id="459779" name="Rectangle 3">
            <a:extLst>
              <a:ext uri="{FF2B5EF4-FFF2-40B4-BE49-F238E27FC236}">
                <a16:creationId xmlns:a16="http://schemas.microsoft.com/office/drawing/2014/main" id="{0369B685-3411-FD49-8013-6D5E4A22C5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195592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7">
            <a:extLst>
              <a:ext uri="{FF2B5EF4-FFF2-40B4-BE49-F238E27FC236}">
                <a16:creationId xmlns:a16="http://schemas.microsoft.com/office/drawing/2014/main" id="{38CC8D43-9F74-B848-B821-7176F333BE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00136276-94FC-8742-A600-6D948890EA0B}"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91</a:t>
            </a:fld>
            <a:endParaRPr lang="en-US" altLang="fr-FR">
              <a:latin typeface="Arial" panose="020B0604020202020204" pitchFamily="34" charset="0"/>
              <a:ea typeface="ＭＳ Ｐゴシック" panose="020B0600070205080204" pitchFamily="34" charset="-128"/>
            </a:endParaRPr>
          </a:p>
        </p:txBody>
      </p:sp>
      <p:sp>
        <p:nvSpPr>
          <p:cNvPr id="461826" name="Rectangle 2">
            <a:extLst>
              <a:ext uri="{FF2B5EF4-FFF2-40B4-BE49-F238E27FC236}">
                <a16:creationId xmlns:a16="http://schemas.microsoft.com/office/drawing/2014/main" id="{0A2AFDE1-D43B-E345-B67F-47B6D7A25C77}"/>
              </a:ext>
            </a:extLst>
          </p:cNvPr>
          <p:cNvSpPr>
            <a:spLocks noGrp="1" noRot="1" noChangeAspect="1" noChangeArrowheads="1" noTextEdit="1"/>
          </p:cNvSpPr>
          <p:nvPr>
            <p:ph type="sldImg"/>
          </p:nvPr>
        </p:nvSpPr>
        <p:spPr>
          <a:ln/>
        </p:spPr>
      </p:sp>
      <p:sp>
        <p:nvSpPr>
          <p:cNvPr id="461827" name="Rectangle 3">
            <a:extLst>
              <a:ext uri="{FF2B5EF4-FFF2-40B4-BE49-F238E27FC236}">
                <a16:creationId xmlns:a16="http://schemas.microsoft.com/office/drawing/2014/main" id="{672EA1E4-B272-A148-891E-8511EF3D54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556360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7">
            <a:extLst>
              <a:ext uri="{FF2B5EF4-FFF2-40B4-BE49-F238E27FC236}">
                <a16:creationId xmlns:a16="http://schemas.microsoft.com/office/drawing/2014/main" id="{D714DE13-58F5-9446-ACB9-794C8097A5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625A0C4F-0904-4541-8E52-CBB928742D72}"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94</a:t>
            </a:fld>
            <a:endParaRPr lang="en-US" altLang="fr-FR">
              <a:latin typeface="Arial" panose="020B0604020202020204" pitchFamily="34" charset="0"/>
              <a:ea typeface="ＭＳ Ｐゴシック" panose="020B0600070205080204" pitchFamily="34" charset="-128"/>
            </a:endParaRPr>
          </a:p>
        </p:txBody>
      </p:sp>
      <p:sp>
        <p:nvSpPr>
          <p:cNvPr id="465922" name="Rectangle 2">
            <a:extLst>
              <a:ext uri="{FF2B5EF4-FFF2-40B4-BE49-F238E27FC236}">
                <a16:creationId xmlns:a16="http://schemas.microsoft.com/office/drawing/2014/main" id="{539B0E07-0212-054E-9E5A-EFD30E27BBB6}"/>
              </a:ext>
            </a:extLst>
          </p:cNvPr>
          <p:cNvSpPr>
            <a:spLocks noGrp="1" noRot="1" noChangeAspect="1" noChangeArrowheads="1" noTextEdit="1"/>
          </p:cNvSpPr>
          <p:nvPr>
            <p:ph type="sldImg"/>
          </p:nvPr>
        </p:nvSpPr>
        <p:spPr>
          <a:ln/>
        </p:spPr>
      </p:sp>
      <p:sp>
        <p:nvSpPr>
          <p:cNvPr id="465923" name="Rectangle 3">
            <a:extLst>
              <a:ext uri="{FF2B5EF4-FFF2-40B4-BE49-F238E27FC236}">
                <a16:creationId xmlns:a16="http://schemas.microsoft.com/office/drawing/2014/main" id="{69E4ACE6-1DA0-1A46-9C75-B0C3FA1D8D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803587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7">
            <a:extLst>
              <a:ext uri="{FF2B5EF4-FFF2-40B4-BE49-F238E27FC236}">
                <a16:creationId xmlns:a16="http://schemas.microsoft.com/office/drawing/2014/main" id="{CD5D4C9C-CC45-2347-93A7-9587C7D648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fontAlgn="base">
              <a:spcBef>
                <a:spcPct val="0"/>
              </a:spcBef>
              <a:spcAft>
                <a:spcPct val="0"/>
              </a:spcAft>
              <a:defRPr>
                <a:solidFill>
                  <a:schemeClr val="tx1"/>
                </a:solidFill>
                <a:latin typeface="Bookman Old Style" panose="02050604050505020204" pitchFamily="18" charset="0"/>
              </a:defRPr>
            </a:lvl6pPr>
            <a:lvl7pPr marL="2971800" indent="-228600" fontAlgn="base">
              <a:spcBef>
                <a:spcPct val="0"/>
              </a:spcBef>
              <a:spcAft>
                <a:spcPct val="0"/>
              </a:spcAft>
              <a:defRPr>
                <a:solidFill>
                  <a:schemeClr val="tx1"/>
                </a:solidFill>
                <a:latin typeface="Bookman Old Style" panose="02050604050505020204" pitchFamily="18" charset="0"/>
              </a:defRPr>
            </a:lvl7pPr>
            <a:lvl8pPr marL="3429000" indent="-228600" fontAlgn="base">
              <a:spcBef>
                <a:spcPct val="0"/>
              </a:spcBef>
              <a:spcAft>
                <a:spcPct val="0"/>
              </a:spcAft>
              <a:defRPr>
                <a:solidFill>
                  <a:schemeClr val="tx1"/>
                </a:solidFill>
                <a:latin typeface="Bookman Old Style" panose="02050604050505020204" pitchFamily="18" charset="0"/>
              </a:defRPr>
            </a:lvl8pPr>
            <a:lvl9pPr marL="3886200" indent="-2286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C73F35BC-EF94-F542-9CB0-5076905537A1}" type="slidenum">
              <a:rPr lang="en-US" altLang="fr-FR" smtClean="0">
                <a:latin typeface="Arial" panose="020B0604020202020204" pitchFamily="34" charset="0"/>
                <a:ea typeface="ＭＳ Ｐゴシック" panose="020B0600070205080204" pitchFamily="34" charset="-128"/>
              </a:rPr>
              <a:pPr fontAlgn="base">
                <a:spcBef>
                  <a:spcPct val="0"/>
                </a:spcBef>
                <a:spcAft>
                  <a:spcPct val="0"/>
                </a:spcAft>
              </a:pPr>
              <a:t>95</a:t>
            </a:fld>
            <a:endParaRPr lang="en-US" altLang="fr-FR">
              <a:latin typeface="Arial" panose="020B0604020202020204" pitchFamily="34" charset="0"/>
              <a:ea typeface="ＭＳ Ｐゴシック" panose="020B0600070205080204" pitchFamily="34" charset="-128"/>
            </a:endParaRPr>
          </a:p>
        </p:txBody>
      </p:sp>
      <p:sp>
        <p:nvSpPr>
          <p:cNvPr id="467970" name="Rectangle 2">
            <a:extLst>
              <a:ext uri="{FF2B5EF4-FFF2-40B4-BE49-F238E27FC236}">
                <a16:creationId xmlns:a16="http://schemas.microsoft.com/office/drawing/2014/main" id="{D7F55CA2-9900-EB49-85ED-A7A02D4D9D26}"/>
              </a:ext>
            </a:extLst>
          </p:cNvPr>
          <p:cNvSpPr>
            <a:spLocks noGrp="1" noRot="1" noChangeAspect="1" noChangeArrowheads="1" noTextEdit="1"/>
          </p:cNvSpPr>
          <p:nvPr>
            <p:ph type="sldImg"/>
          </p:nvPr>
        </p:nvSpPr>
        <p:spPr>
          <a:ln/>
        </p:spPr>
      </p:sp>
      <p:sp>
        <p:nvSpPr>
          <p:cNvPr id="467971" name="Rectangle 3">
            <a:extLst>
              <a:ext uri="{FF2B5EF4-FFF2-40B4-BE49-F238E27FC236}">
                <a16:creationId xmlns:a16="http://schemas.microsoft.com/office/drawing/2014/main" id="{25734A4D-4F72-E647-990E-33350F4F0D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a:latin typeface="Arial" panose="020B0604020202020204" pitchFamily="34" charset="0"/>
                <a:ea typeface="ＭＳ Ｐゴシック" panose="020B0600070205080204" pitchFamily="34" charset="-128"/>
              </a:rPr>
              <a:t>Passer le film sur l’evolution des jeux video</a:t>
            </a:r>
          </a:p>
        </p:txBody>
      </p:sp>
    </p:spTree>
    <p:extLst>
      <p:ext uri="{BB962C8B-B14F-4D97-AF65-F5344CB8AC3E}">
        <p14:creationId xmlns:p14="http://schemas.microsoft.com/office/powerpoint/2010/main" val="31606351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fr-FR"/>
              <a:t>Modifiez le style du titre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endParaRPr lang="fr-FR"/>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fr-FR"/>
          </a:p>
        </p:txBody>
      </p:sp>
      <p:sp>
        <p:nvSpPr>
          <p:cNvPr id="6" name="Slide Number Placeholder 5"/>
          <p:cNvSpPr>
            <a:spLocks noGrp="1"/>
          </p:cNvSpPr>
          <p:nvPr>
            <p:ph type="sldNum" sz="quarter" idx="12"/>
          </p:nvPr>
        </p:nvSpPr>
        <p:spPr>
          <a:xfrm>
            <a:off x="6817317" y="5054602"/>
            <a:ext cx="413483" cy="279400"/>
          </a:xfrm>
        </p:spPr>
        <p:txBody>
          <a:bodyPr/>
          <a:lstStyle/>
          <a:p>
            <a:pPr>
              <a:defRPr/>
            </a:pPr>
            <a:fld id="{5B4725AE-A102-2D4C-A170-94050E1F14B3}" type="slidenum">
              <a:rPr lang="en-US" altLang="fr-FR" smtClean="0"/>
              <a:pPr>
                <a:defRPr/>
              </a:pPr>
              <a:t>‹N°›</a:t>
            </a:fld>
            <a:endParaRPr lang="en-US" altLang="fr-FR"/>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637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0618EE83-75C6-9541-90C4-09A9515EB8D4}" type="slidenum">
              <a:rPr lang="en-US" altLang="fr-FR" smtClean="0"/>
              <a:pPr>
                <a:defRPr/>
              </a:pPr>
              <a:t>‹N°›</a:t>
            </a:fld>
            <a:endParaRPr lang="en-US" altLang="fr-FR"/>
          </a:p>
        </p:txBody>
      </p:sp>
    </p:spTree>
    <p:extLst>
      <p:ext uri="{BB962C8B-B14F-4D97-AF65-F5344CB8AC3E}">
        <p14:creationId xmlns:p14="http://schemas.microsoft.com/office/powerpoint/2010/main" val="4177066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208A5C2E-ABA3-6B49-ABE1-1E29DBDC51E6}" type="slidenum">
              <a:rPr lang="en-US" altLang="fr-FR" smtClean="0"/>
              <a:pPr>
                <a:defRPr/>
              </a:pPr>
              <a:t>‹N°›</a:t>
            </a:fld>
            <a:endParaRPr lang="en-US" altLang="fr-FR"/>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4300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fr-FR"/>
              <a:t>Modifiez le style du titre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a:defRPr/>
            </a:pPr>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5571015C-6E9D-9F4F-9B78-62E921B3D449}" type="slidenum">
              <a:rPr lang="en-US" altLang="fr-FR" smtClean="0"/>
              <a:pPr>
                <a:defRPr/>
              </a:pPr>
              <a:t>‹N°›</a:t>
            </a:fld>
            <a:endParaRPr lang="en-US" altLang="fr-FR"/>
          </a:p>
        </p:txBody>
      </p:sp>
    </p:spTree>
    <p:extLst>
      <p:ext uri="{BB962C8B-B14F-4D97-AF65-F5344CB8AC3E}">
        <p14:creationId xmlns:p14="http://schemas.microsoft.com/office/powerpoint/2010/main" val="64596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a:defRPr/>
            </a:pPr>
            <a:endParaRPr lang="fr-FR"/>
          </a:p>
        </p:txBody>
      </p:sp>
      <p:sp>
        <p:nvSpPr>
          <p:cNvPr id="8" name="Footer Placeholder 7"/>
          <p:cNvSpPr>
            <a:spLocks noGrp="1"/>
          </p:cNvSpPr>
          <p:nvPr>
            <p:ph type="ftr" sz="quarter" idx="11"/>
          </p:nvPr>
        </p:nvSpPr>
        <p:spPr/>
        <p:txBody>
          <a:bodyPr/>
          <a:lstStyle/>
          <a:p>
            <a:pPr>
              <a:defRPr/>
            </a:pPr>
            <a:endParaRPr lang="fr-FR"/>
          </a:p>
        </p:txBody>
      </p:sp>
      <p:sp>
        <p:nvSpPr>
          <p:cNvPr id="9" name="Slide Number Placeholder 8"/>
          <p:cNvSpPr>
            <a:spLocks noGrp="1"/>
          </p:cNvSpPr>
          <p:nvPr>
            <p:ph type="sldNum" sz="quarter" idx="12"/>
          </p:nvPr>
        </p:nvSpPr>
        <p:spPr/>
        <p:txBody>
          <a:bodyPr/>
          <a:lstStyle/>
          <a:p>
            <a:pPr>
              <a:defRPr/>
            </a:pPr>
            <a:fld id="{FA4AE343-1EDE-2E4A-A090-C4683F3B8411}" type="slidenum">
              <a:rPr lang="en-US" altLang="fr-FR" smtClean="0"/>
              <a:pPr>
                <a:defRPr/>
              </a:pPr>
              <a:t>‹N°›</a:t>
            </a:fld>
            <a:endParaRPr lang="en-US" altLang="fr-FR"/>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4607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a:defRPr/>
            </a:pPr>
            <a:endParaRPr lang="fr-FR"/>
          </a:p>
        </p:txBody>
      </p:sp>
      <p:sp>
        <p:nvSpPr>
          <p:cNvPr id="4" name="Footer Placeholder 3"/>
          <p:cNvSpPr>
            <a:spLocks noGrp="1"/>
          </p:cNvSpPr>
          <p:nvPr>
            <p:ph type="ftr" sz="quarter" idx="11"/>
          </p:nvPr>
        </p:nvSpPr>
        <p:spPr/>
        <p:txBody>
          <a:bodyPr/>
          <a:lstStyle/>
          <a:p>
            <a:pPr>
              <a:defRPr/>
            </a:pPr>
            <a:endParaRPr lang="fr-FR"/>
          </a:p>
        </p:txBody>
      </p:sp>
      <p:sp>
        <p:nvSpPr>
          <p:cNvPr id="5" name="Slide Number Placeholder 4"/>
          <p:cNvSpPr>
            <a:spLocks noGrp="1"/>
          </p:cNvSpPr>
          <p:nvPr>
            <p:ph type="sldNum" sz="quarter" idx="12"/>
          </p:nvPr>
        </p:nvSpPr>
        <p:spPr/>
        <p:txBody>
          <a:bodyPr/>
          <a:lstStyle/>
          <a:p>
            <a:pPr>
              <a:defRPr/>
            </a:pPr>
            <a:fld id="{7ED7ECB0-A11B-E446-8013-ADEF8F56EECB}" type="slidenum">
              <a:rPr lang="en-US" altLang="fr-FR" smtClean="0"/>
              <a:pPr>
                <a:defRPr/>
              </a:pPr>
              <a:t>‹N°›</a:t>
            </a:fld>
            <a:endParaRPr lang="en-US" altLang="fr-FR"/>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8790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fr-FR"/>
          </a:p>
        </p:txBody>
      </p:sp>
      <p:sp>
        <p:nvSpPr>
          <p:cNvPr id="3" name="Footer Placeholder 2"/>
          <p:cNvSpPr>
            <a:spLocks noGrp="1"/>
          </p:cNvSpPr>
          <p:nvPr>
            <p:ph type="ftr" sz="quarter" idx="11"/>
          </p:nvPr>
        </p:nvSpPr>
        <p:spPr/>
        <p:txBody>
          <a:bodyPr/>
          <a:lstStyle/>
          <a:p>
            <a:pPr>
              <a:defRPr/>
            </a:pPr>
            <a:endParaRPr lang="fr-FR"/>
          </a:p>
        </p:txBody>
      </p:sp>
      <p:sp>
        <p:nvSpPr>
          <p:cNvPr id="4" name="Slide Number Placeholder 3"/>
          <p:cNvSpPr>
            <a:spLocks noGrp="1"/>
          </p:cNvSpPr>
          <p:nvPr>
            <p:ph type="sldNum" sz="quarter" idx="12"/>
          </p:nvPr>
        </p:nvSpPr>
        <p:spPr/>
        <p:txBody>
          <a:bodyPr/>
          <a:lstStyle/>
          <a:p>
            <a:pPr>
              <a:defRPr/>
            </a:pPr>
            <a:fld id="{0324BF50-34AF-9641-8AD9-01F8658D27D4}" type="slidenum">
              <a:rPr lang="en-US" altLang="fr-FR" smtClean="0"/>
              <a:pPr>
                <a:defRPr/>
              </a:pPr>
              <a:t>‹N°›</a:t>
            </a:fld>
            <a:endParaRPr lang="en-US" altLang="fr-FR"/>
          </a:p>
        </p:txBody>
      </p:sp>
    </p:spTree>
    <p:extLst>
      <p:ext uri="{BB962C8B-B14F-4D97-AF65-F5344CB8AC3E}">
        <p14:creationId xmlns:p14="http://schemas.microsoft.com/office/powerpoint/2010/main" val="2485175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AF06CFCF-57B1-674A-99C2-ABB91FE9ECBB}" type="slidenum">
              <a:rPr lang="en-US" altLang="fr-FR" smtClean="0"/>
              <a:pPr>
                <a:defRPr/>
              </a:pPr>
              <a:t>‹N°›</a:t>
            </a:fld>
            <a:endParaRPr lang="en-US" altLang="fr-FR"/>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207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fr-FR"/>
              <a:t>Modifiez le style du titre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endParaRPr lang="fr-F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A942288C-3A36-4C44-BF4E-9E2F1FB97C4C}" type="slidenum">
              <a:rPr lang="en-US" altLang="fr-FR" smtClean="0"/>
              <a:pPr>
                <a:defRPr/>
              </a:pPr>
              <a:t>‹N°›</a:t>
            </a:fld>
            <a:endParaRPr lang="en-US" altLang="fr-FR"/>
          </a:p>
        </p:txBody>
      </p:sp>
    </p:spTree>
    <p:extLst>
      <p:ext uri="{BB962C8B-B14F-4D97-AF65-F5344CB8AC3E}">
        <p14:creationId xmlns:p14="http://schemas.microsoft.com/office/powerpoint/2010/main" val="383563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9338135A-0A60-AC4C-9C1C-6D1B1749C899}" type="slidenum">
              <a:rPr lang="en-US" altLang="fr-FR" smtClean="0"/>
              <a:pPr>
                <a:defRPr/>
              </a:pPr>
              <a:t>‹N°›</a:t>
            </a:fld>
            <a:endParaRPr lang="en-US" altLang="fr-FR"/>
          </a:p>
        </p:txBody>
      </p:sp>
    </p:spTree>
    <p:extLst>
      <p:ext uri="{BB962C8B-B14F-4D97-AF65-F5344CB8AC3E}">
        <p14:creationId xmlns:p14="http://schemas.microsoft.com/office/powerpoint/2010/main" val="389450340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9338135A-0A60-AC4C-9C1C-6D1B1749C899}" type="slidenum">
              <a:rPr lang="en-US" altLang="fr-FR" smtClean="0"/>
              <a:pPr>
                <a:defRPr/>
              </a:pPr>
              <a:t>‹N°›</a:t>
            </a:fld>
            <a:endParaRPr lang="en-US" altLang="fr-FR"/>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6528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9338135A-0A60-AC4C-9C1C-6D1B1749C899}" type="slidenum">
              <a:rPr lang="en-US" altLang="fr-FR" smtClean="0"/>
              <a:pPr>
                <a:defRPr/>
              </a:pPr>
              <a:t>‹N°›</a:t>
            </a:fld>
            <a:endParaRPr lang="en-US" altLang="fr-FR"/>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883354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9338135A-0A60-AC4C-9C1C-6D1B1749C899}" type="slidenum">
              <a:rPr lang="en-US" altLang="fr-FR" smtClean="0"/>
              <a:pPr>
                <a:defRPr/>
              </a:pPr>
              <a:t>‹N°›</a:t>
            </a:fld>
            <a:endParaRPr lang="en-US" altLang="fr-FR"/>
          </a:p>
        </p:txBody>
      </p:sp>
    </p:spTree>
    <p:extLst>
      <p:ext uri="{BB962C8B-B14F-4D97-AF65-F5344CB8AC3E}">
        <p14:creationId xmlns:p14="http://schemas.microsoft.com/office/powerpoint/2010/main" val="78650825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9338135A-0A60-AC4C-9C1C-6D1B1749C899}" type="slidenum">
              <a:rPr lang="en-US" altLang="fr-FR" smtClean="0"/>
              <a:pPr>
                <a:defRPr/>
              </a:pPr>
              <a:t>‹N°›</a:t>
            </a:fld>
            <a:endParaRPr lang="en-US" altLang="fr-FR"/>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540744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fr-FR"/>
              <a:t>Modifiez le style du titre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9338135A-0A60-AC4C-9C1C-6D1B1749C899}" type="slidenum">
              <a:rPr lang="en-US" altLang="fr-FR" smtClean="0"/>
              <a:pPr>
                <a:defRPr/>
              </a:pPr>
              <a:t>‹N°›</a:t>
            </a:fld>
            <a:endParaRPr lang="en-US" altLang="fr-FR"/>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879788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A1DEB600-D2ED-A942-B6D9-18A143502FD6}" type="slidenum">
              <a:rPr lang="en-US" altLang="fr-FR" smtClean="0"/>
              <a:pPr>
                <a:defRPr/>
              </a:pPr>
              <a:t>‹N°›</a:t>
            </a:fld>
            <a:endParaRPr lang="en-US" altLang="fr-FR"/>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8036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675BFB1F-FB1A-DF4C-B1F8-F0CA93D70085}" type="slidenum">
              <a:rPr lang="en-US" altLang="fr-FR" smtClean="0"/>
              <a:pPr>
                <a:defRPr/>
              </a:pPr>
              <a:t>‹N°›</a:t>
            </a:fld>
            <a:endParaRPr lang="en-US" altLang="fr-FR"/>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996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fr-FR"/>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fr-FR"/>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9338135A-0A60-AC4C-9C1C-6D1B1749C899}" type="slidenum">
              <a:rPr lang="en-US" altLang="fr-FR" smtClean="0"/>
              <a:pPr>
                <a:defRPr/>
              </a:pPr>
              <a:t>‹N°›</a:t>
            </a:fld>
            <a:endParaRPr lang="en-US" altLang="fr-FR"/>
          </a:p>
        </p:txBody>
      </p:sp>
    </p:spTree>
    <p:extLst>
      <p:ext uri="{BB962C8B-B14F-4D97-AF65-F5344CB8AC3E}">
        <p14:creationId xmlns:p14="http://schemas.microsoft.com/office/powerpoint/2010/main" val="2578922655"/>
      </p:ext>
    </p:extLst>
  </p:cSld>
  <p:clrMap bg1="lt1" tx1="dk1" bg2="lt2" tx2="dk2" accent1="accent1" accent2="accent2" accent3="accent3" accent4="accent4" accent5="accent5" accent6="accent6" hlink="hlink" folHlink="folHlink"/>
  <p:sldLayoutIdLst>
    <p:sldLayoutId id="2147484430" r:id="rId1"/>
    <p:sldLayoutId id="2147484431" r:id="rId2"/>
    <p:sldLayoutId id="2147484432" r:id="rId3"/>
    <p:sldLayoutId id="2147484433" r:id="rId4"/>
    <p:sldLayoutId id="2147484434" r:id="rId5"/>
    <p:sldLayoutId id="2147484435" r:id="rId6"/>
    <p:sldLayoutId id="2147484436" r:id="rId7"/>
    <p:sldLayoutId id="2147484437" r:id="rId8"/>
    <p:sldLayoutId id="2147484438" r:id="rId9"/>
    <p:sldLayoutId id="2147484439" r:id="rId10"/>
    <p:sldLayoutId id="2147484440" r:id="rId11"/>
    <p:sldLayoutId id="2147484441" r:id="rId12"/>
    <p:sldLayoutId id="2147484442" r:id="rId13"/>
    <p:sldLayoutId id="2147484443" r:id="rId14"/>
    <p:sldLayoutId id="2147484444" r:id="rId15"/>
    <p:sldLayoutId id="2147484445" r:id="rId16"/>
    <p:sldLayoutId id="2147484446" r:id="rId17"/>
  </p:sldLayoutIdLst>
  <p:hf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Users/robinvivian/Travail/Enseignement/COURS/L1/HistoireInformatique/Georges%20Me&#769;lie&#768;s%20%20Escamotage%20d'une%20dame%20chez%20Robert-Houdin%20(1896).mp4" TargetMode="External"/><Relationship Id="rId1" Type="http://schemas.microsoft.com/office/2007/relationships/media" Target="file:////Users/robinvivian/Travail/Enseignement/COURS/L1/HistoireInformatique/Georges%20Me&#769;lie&#768;s%20%20Escamotage%20d'une%20dame%20chez%20Robert-Houdin%20(1896).mp4" TargetMode="Externa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Users/robinvivian/Travail/Enseignement/COURS/L1/HistoireInformatique/Gertie%20the%20Dinosaur%20(Winsor%20McCay,%201914)%5b640x480%5d.MP4" TargetMode="External"/><Relationship Id="rId1" Type="http://schemas.microsoft.com/office/2007/relationships/media" Target="file:////Users/robinvivian/Travail/Enseignement/COURS/L1/HistoireInformatique/Gertie%20the%20Dinosaur%20(Winsor%20McCay,%201914)%5b640x480%5d.MP4" TargetMode="Externa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Users/robinvivian/Travail/Enseignement/COURS/L1/HistoireInformatique/JasonandtheArgonautsskeletonfight.mp4" TargetMode="External"/><Relationship Id="rId1" Type="http://schemas.microsoft.com/office/2007/relationships/media" Target="file:////Users/robinvivian/Travail/Enseignement/COURS/L1/HistoireInformatique/JasonandtheArgonautsskeletonfight.mp4" TargetMode="Externa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https://www.youtube.com/watch?v=-BZxGhNdz1k" TargetMode="Externa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hyperlink" Target="https://www.youtube.com/watch?v=aKb61j8P4fU" TargetMode="Externa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hyperlink" Target="https://www.youtube.com/watch?v=IKzbsDG58pc" TargetMode="External"/><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hyperlink" Target="https://www.youtube.com/watch?v=xNLtPLFECNw" TargetMode="Externa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jpeg"/></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5.tiff"/><Relationship Id="rId4" Type="http://schemas.openxmlformats.org/officeDocument/2006/relationships/image" Target="../media/image64.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jpeg"/></Relationships>
</file>

<file path=ppt/slides/_rels/slide4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5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5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hyperlink" Target="http://images.google.fr/imgres?imgurl=http://emustatus.rainemu.com/taito/data/taito2.png&amp;imgrefurl=http://emustatus.rainemu.com/taito/&amp;h=352&amp;w=312&amp;sz=3&amp;tbnid=ipTdCln1NmcJ:&amp;tbnh=116&amp;tbnw=102&amp;hl=fr&amp;start=3&amp;prev=/images?q=taito&amp;svnum=10&amp;hl=fr&amp;lr=&amp;sa=G"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5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93.jpeg"/><Relationship Id="rId4" Type="http://schemas.openxmlformats.org/officeDocument/2006/relationships/image" Target="../media/image92.jpeg"/></Relationships>
</file>

<file path=ppt/slides/_rels/slide5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97.jpeg"/><Relationship Id="rId4" Type="http://schemas.openxmlformats.org/officeDocument/2006/relationships/image" Target="../media/image96.jpeg"/></Relationships>
</file>

<file path=ppt/slides/_rels/slide6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jpeg"/></Relationships>
</file>

<file path=ppt/slides/_rels/slide6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05.jpeg"/><Relationship Id="rId5" Type="http://schemas.openxmlformats.org/officeDocument/2006/relationships/image" Target="../media/image104.png"/><Relationship Id="rId4" Type="http://schemas.openxmlformats.org/officeDocument/2006/relationships/image" Target="../media/image103.jpeg"/></Relationships>
</file>

<file path=ppt/slides/_rels/slide6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6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6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113.jpeg"/><Relationship Id="rId4" Type="http://schemas.openxmlformats.org/officeDocument/2006/relationships/image" Target="../media/image112.jpeg"/></Relationships>
</file>

<file path=ppt/slides/_rels/slide67.xml.rels><?xml version="1.0" encoding="UTF-8" standalone="yes"?>
<Relationships xmlns="http://schemas.openxmlformats.org/package/2006/relationships"><Relationship Id="rId3" Type="http://schemas.openxmlformats.org/officeDocument/2006/relationships/hyperlink" Target="http://www.jeuxvideo.com/affpic.htm?images/pc/b/b/bbnopc001.jpg"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115.jpeg"/><Relationship Id="rId4" Type="http://schemas.openxmlformats.org/officeDocument/2006/relationships/image" Target="../media/image114.png"/></Relationships>
</file>

<file path=ppt/slides/_rels/slide6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6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120.jpeg"/><Relationship Id="rId4" Type="http://schemas.openxmlformats.org/officeDocument/2006/relationships/image" Target="../media/image119.jpeg"/></Relationships>
</file>

<file path=ppt/slides/_rels/slide7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122.jpeg"/></Relationships>
</file>

<file path=ppt/slides/_rels/slide7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127.png"/><Relationship Id="rId4" Type="http://schemas.openxmlformats.org/officeDocument/2006/relationships/image" Target="../media/image126.jpeg"/></Relationships>
</file>

<file path=ppt/slides/_rels/slide7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7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31.jpeg"/></Relationships>
</file>

<file path=ppt/slides/_rels/slide74.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2.png"/><Relationship Id="rId7" Type="http://schemas.openxmlformats.org/officeDocument/2006/relationships/image" Target="../media/image135.jpe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134.jpeg"/><Relationship Id="rId5" Type="http://schemas.openxmlformats.org/officeDocument/2006/relationships/hyperlink" Target="http://www.gamekult.com/tout/jeux/fiches/J000000292_screenshots.html" TargetMode="External"/><Relationship Id="rId4" Type="http://schemas.openxmlformats.org/officeDocument/2006/relationships/image" Target="../media/image133.jpeg"/></Relationships>
</file>

<file path=ppt/slides/_rels/slide7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141.jpeg"/><Relationship Id="rId4" Type="http://schemas.openxmlformats.org/officeDocument/2006/relationships/image" Target="../media/image140.png"/></Relationships>
</file>

<file path=ppt/slides/_rels/slide78.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144.jpeg"/><Relationship Id="rId4" Type="http://schemas.openxmlformats.org/officeDocument/2006/relationships/image" Target="../media/image143.jpeg"/></Relationships>
</file>

<file path=ppt/slides/_rels/slide7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146.jpeg"/></Relationships>
</file>

<file path=ppt/slides/_rels/slide8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150.jpeg"/><Relationship Id="rId5" Type="http://schemas.openxmlformats.org/officeDocument/2006/relationships/image" Target="../media/image149.jpeg"/><Relationship Id="rId4" Type="http://schemas.openxmlformats.org/officeDocument/2006/relationships/image" Target="../media/image148.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155.jpeg"/><Relationship Id="rId5" Type="http://schemas.openxmlformats.org/officeDocument/2006/relationships/image" Target="../media/image154.jpeg"/><Relationship Id="rId4" Type="http://schemas.openxmlformats.org/officeDocument/2006/relationships/image" Target="../media/image153.jpeg"/></Relationships>
</file>

<file path=ppt/slides/_rels/slide84.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57.jpeg"/></Relationships>
</file>

<file path=ppt/slides/_rels/slide85.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160.jpeg"/><Relationship Id="rId4" Type="http://schemas.openxmlformats.org/officeDocument/2006/relationships/image" Target="../media/image159.jpeg"/></Relationships>
</file>

<file path=ppt/slides/_rels/slide8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164.jpeg"/><Relationship Id="rId5" Type="http://schemas.openxmlformats.org/officeDocument/2006/relationships/image" Target="../media/image163.jpeg"/><Relationship Id="rId4" Type="http://schemas.openxmlformats.org/officeDocument/2006/relationships/image" Target="../media/image162.jpe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167.jpeg"/><Relationship Id="rId4" Type="http://schemas.openxmlformats.org/officeDocument/2006/relationships/image" Target="../media/image166.jpeg"/></Relationships>
</file>

<file path=ppt/slides/_rels/slide89.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169.png"/></Relationships>
</file>

<file path=ppt/slides/_rels/slide90.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172.jpeg"/><Relationship Id="rId4" Type="http://schemas.openxmlformats.org/officeDocument/2006/relationships/image" Target="../media/image171.jpeg"/></Relationships>
</file>

<file path=ppt/slides/_rels/slide91.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175.jpeg"/><Relationship Id="rId4" Type="http://schemas.openxmlformats.org/officeDocument/2006/relationships/image" Target="../media/image174.jpeg"/></Relationships>
</file>

<file path=ppt/slides/_rels/slide92.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7.xml"/><Relationship Id="rId4" Type="http://schemas.openxmlformats.org/officeDocument/2006/relationships/image" Target="../media/image179.jpeg"/></Relationships>
</file>

<file path=ppt/slides/_rels/slide94.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182.jpeg"/><Relationship Id="rId4" Type="http://schemas.openxmlformats.org/officeDocument/2006/relationships/image" Target="../media/image181.jpeg"/></Relationships>
</file>

<file path=ppt/slides/_rels/slide95.xml.rels><?xml version="1.0" encoding="UTF-8" standalone="yes"?>
<Relationships xmlns="http://schemas.openxmlformats.org/package/2006/relationships"><Relationship Id="rId8" Type="http://schemas.openxmlformats.org/officeDocument/2006/relationships/image" Target="../media/image183.jpeg"/><Relationship Id="rId3" Type="http://schemas.openxmlformats.org/officeDocument/2006/relationships/image" Target="../media/image83.png"/><Relationship Id="rId7" Type="http://schemas.openxmlformats.org/officeDocument/2006/relationships/image" Target="../media/image152.jpeg"/><Relationship Id="rId12" Type="http://schemas.openxmlformats.org/officeDocument/2006/relationships/image" Target="../media/image186.jpe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50.jpeg"/><Relationship Id="rId11" Type="http://schemas.openxmlformats.org/officeDocument/2006/relationships/hyperlink" Target="http://stunts.mine.nu/download/i/indianapolis500.gif" TargetMode="External"/><Relationship Id="rId5" Type="http://schemas.openxmlformats.org/officeDocument/2006/relationships/image" Target="../media/image106.jpeg"/><Relationship Id="rId10" Type="http://schemas.openxmlformats.org/officeDocument/2006/relationships/image" Target="../media/image185.jpeg"/><Relationship Id="rId4" Type="http://schemas.openxmlformats.org/officeDocument/2006/relationships/image" Target="../media/image88.png"/><Relationship Id="rId9" Type="http://schemas.openxmlformats.org/officeDocument/2006/relationships/image" Target="../media/image184.jpeg"/></Relationships>
</file>

<file path=ppt/slides/_rels/slide96.xml.rels><?xml version="1.0" encoding="UTF-8" standalone="yes"?>
<Relationships xmlns="http://schemas.openxmlformats.org/package/2006/relationships"><Relationship Id="rId3" Type="http://schemas.microsoft.com/office/2007/relationships/media" Target="file:////Users/robinvivian/Travail/Enseignement/COURS/L1/HistoireInformatique/evolution_jeux.flv.mpg" TargetMode="External"/><Relationship Id="rId7" Type="http://schemas.openxmlformats.org/officeDocument/2006/relationships/image" Target="../media/image188.png"/><Relationship Id="rId2" Type="http://schemas.openxmlformats.org/officeDocument/2006/relationships/video" Target="file:////Users/robinvivian/Travail/Enseignement/COURS/L1/HistoireInformatique/L'e&#769;volution%20graphique%20des%20jeux%20vide&#769;os%5b960x720%5d.MP4" TargetMode="External"/><Relationship Id="rId1" Type="http://schemas.microsoft.com/office/2007/relationships/media" Target="file:////Users/robinvivian/Travail/Enseignement/COURS/L1/HistoireInformatique/L'e&#769;volution%20graphique%20des%20jeux%20vide&#769;os%5b960x720%5d.MP4" TargetMode="External"/><Relationship Id="rId6" Type="http://schemas.openxmlformats.org/officeDocument/2006/relationships/image" Target="../media/image187.png"/><Relationship Id="rId5" Type="http://schemas.openxmlformats.org/officeDocument/2006/relationships/slideLayout" Target="../slideLayouts/slideLayout7.xml"/><Relationship Id="rId4" Type="http://schemas.openxmlformats.org/officeDocument/2006/relationships/video" Target="file:////Users/robinvivian/Travail/Enseignement/COURS/L1/HistoireInformatique/evolution_jeux.flv.m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3" name="Image 2" descr="star-wars-episode-vii-cast.jpg">
            <a:extLst>
              <a:ext uri="{FF2B5EF4-FFF2-40B4-BE49-F238E27FC236}">
                <a16:creationId xmlns:a16="http://schemas.microsoft.com/office/drawing/2014/main" id="{26158A31-49BF-3942-BEBF-EB37703310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87623"/>
            <a:ext cx="7620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6BE60371-08FC-6545-8795-5038E4004BDD}"/>
              </a:ext>
            </a:extLst>
          </p:cNvPr>
          <p:cNvSpPr>
            <a:spLocks noGrp="1"/>
          </p:cNvSpPr>
          <p:nvPr>
            <p:ph type="sldNum" sz="quarter" idx="12"/>
          </p:nvPr>
        </p:nvSpPr>
        <p:spPr/>
        <p:txBody>
          <a:bodyPr/>
          <a:lstStyle/>
          <a:p>
            <a:pPr>
              <a:defRPr/>
            </a:pPr>
            <a:fld id="{A1DEB600-D2ED-A942-B6D9-18A143502FD6}" type="slidenum">
              <a:rPr lang="en-US" altLang="fr-FR" smtClean="0"/>
              <a:pPr>
                <a:defRPr/>
              </a:pPr>
              <a:t>1</a:t>
            </a:fld>
            <a:endParaRPr lang="en-US" altLang="fr-FR"/>
          </a:p>
        </p:txBody>
      </p:sp>
      <p:sp>
        <p:nvSpPr>
          <p:cNvPr id="294914" name="Titre 1">
            <a:extLst>
              <a:ext uri="{FF2B5EF4-FFF2-40B4-BE49-F238E27FC236}">
                <a16:creationId xmlns:a16="http://schemas.microsoft.com/office/drawing/2014/main" id="{9E76C892-A594-D24A-B9CF-E4A0AA7AE499}"/>
              </a:ext>
            </a:extLst>
          </p:cNvPr>
          <p:cNvSpPr>
            <a:spLocks noGrp="1" noChangeArrowheads="1"/>
          </p:cNvSpPr>
          <p:nvPr>
            <p:ph type="title" idx="4294967295"/>
          </p:nvPr>
        </p:nvSpPr>
        <p:spPr bwMode="auto">
          <a:xfrm>
            <a:off x="1140555" y="764704"/>
            <a:ext cx="6799262" cy="796660"/>
          </a:xfrm>
        </p:spPr>
        <p:txBody>
          <a:bodyPr wrap="square" numCol="1" anchorCtr="0" compatLnSpc="1">
            <a:prstTxWarp prst="textNoShape">
              <a:avLst/>
            </a:prstTxWarp>
          </a:bodyPr>
          <a:lstStyle/>
          <a:p>
            <a:r>
              <a:rPr lang="fr-FR" altLang="fr-FR" dirty="0">
                <a:solidFill>
                  <a:schemeClr val="tx1"/>
                </a:solidFill>
              </a:rPr>
              <a:t>10. L’informatique et le cinéma</a:t>
            </a:r>
          </a:p>
        </p:txBody>
      </p:sp>
    </p:spTree>
    <p:extLst>
      <p:ext uri="{BB962C8B-B14F-4D97-AF65-F5344CB8AC3E}">
        <p14:creationId xmlns:p14="http://schemas.microsoft.com/office/powerpoint/2010/main" val="496834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ACCA3B5-A208-F244-85C1-FDCF7E25E154}"/>
              </a:ext>
            </a:extLst>
          </p:cNvPr>
          <p:cNvSpPr>
            <a:spLocks noGrp="1"/>
          </p:cNvSpPr>
          <p:nvPr>
            <p:ph type="sldNum" sz="quarter" idx="12"/>
          </p:nvPr>
        </p:nvSpPr>
        <p:spPr/>
        <p:txBody>
          <a:bodyPr/>
          <a:lstStyle/>
          <a:p>
            <a:pPr>
              <a:defRPr/>
            </a:pPr>
            <a:fld id="{0618EE83-75C6-9541-90C4-09A9515EB8D4}" type="slidenum">
              <a:rPr lang="en-US" altLang="fr-FR" smtClean="0"/>
              <a:pPr>
                <a:defRPr/>
              </a:pPr>
              <a:t>2</a:t>
            </a:fld>
            <a:endParaRPr lang="en-US" altLang="fr-FR"/>
          </a:p>
        </p:txBody>
      </p:sp>
      <p:sp>
        <p:nvSpPr>
          <p:cNvPr id="296961" name="Rectangle 3">
            <a:extLst>
              <a:ext uri="{FF2B5EF4-FFF2-40B4-BE49-F238E27FC236}">
                <a16:creationId xmlns:a16="http://schemas.microsoft.com/office/drawing/2014/main" id="{F15EF639-02FF-7942-9608-B96256F0279A}"/>
              </a:ext>
            </a:extLst>
          </p:cNvPr>
          <p:cNvSpPr>
            <a:spLocks noGrp="1" noChangeArrowheads="1"/>
          </p:cNvSpPr>
          <p:nvPr>
            <p:ph idx="4294967295"/>
          </p:nvPr>
        </p:nvSpPr>
        <p:spPr>
          <a:xfrm>
            <a:off x="899592" y="618067"/>
            <a:ext cx="7177608" cy="5835121"/>
          </a:xfrm>
        </p:spPr>
        <p:txBody>
          <a:bodyPr/>
          <a:lstStyle/>
          <a:p>
            <a:pPr algn="just">
              <a:buFont typeface="Wingdings 2" pitchFamily="2" charset="2"/>
              <a:buNone/>
            </a:pPr>
            <a:r>
              <a:rPr lang="fr-FR" altLang="fr-FR" sz="2800" dirty="0">
                <a:solidFill>
                  <a:srgbClr val="FF0000"/>
                </a:solidFill>
                <a:ea typeface="ＭＳ Ｐゴシック" panose="020B0600070205080204" pitchFamily="34" charset="-128"/>
              </a:rPr>
              <a:t>Premier effet spécial </a:t>
            </a:r>
            <a:r>
              <a:rPr lang="fr-FR" altLang="fr-FR" sz="2800" dirty="0">
                <a:ea typeface="ＭＳ Ｐゴシック" panose="020B0600070205080204" pitchFamily="34" charset="-128"/>
              </a:rPr>
              <a:t>: le cinéma lui-même qui utilise le principe de la persistance rétinienne pour tromper l’œil et donner l’impression d’un mouvement à partir d’une série d’images fixes.</a:t>
            </a:r>
            <a:br>
              <a:rPr lang="fr-FR" altLang="fr-FR" sz="2800" dirty="0">
                <a:ea typeface="ＭＳ Ｐゴシック" panose="020B0600070205080204" pitchFamily="34" charset="-128"/>
              </a:rPr>
            </a:br>
            <a:r>
              <a:rPr lang="fr-FR" altLang="fr-FR" sz="2800" dirty="0">
                <a:ea typeface="ＭＳ Ｐゴシック" panose="020B0600070205080204" pitchFamily="34" charset="-128"/>
              </a:rPr>
              <a:t>L’invention du cinéma est faite par les frères Auguste et Louis Lumière à Lyon en 1895. Le premier film est "La sortie des usines Lumière". </a:t>
            </a:r>
          </a:p>
        </p:txBody>
      </p:sp>
      <p:pic>
        <p:nvPicPr>
          <p:cNvPr id="365571" name="Picture 5" descr="sortie_des_usines_lumiere_I">
            <a:extLst>
              <a:ext uri="{FF2B5EF4-FFF2-40B4-BE49-F238E27FC236}">
                <a16:creationId xmlns:a16="http://schemas.microsoft.com/office/drawing/2014/main" id="{7F1BAE6B-EEF7-2447-85B7-75356C8BDF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4227" y="3789040"/>
            <a:ext cx="3360737" cy="255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966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55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E797BA6-5840-B14F-89AE-51B3E2161725}"/>
              </a:ext>
            </a:extLst>
          </p:cNvPr>
          <p:cNvSpPr>
            <a:spLocks noGrp="1"/>
          </p:cNvSpPr>
          <p:nvPr>
            <p:ph type="sldNum" sz="quarter" idx="12"/>
          </p:nvPr>
        </p:nvSpPr>
        <p:spPr/>
        <p:txBody>
          <a:bodyPr/>
          <a:lstStyle/>
          <a:p>
            <a:pPr>
              <a:defRPr/>
            </a:pPr>
            <a:fld id="{0618EE83-75C6-9541-90C4-09A9515EB8D4}" type="slidenum">
              <a:rPr lang="en-US" altLang="fr-FR" smtClean="0"/>
              <a:pPr>
                <a:defRPr/>
              </a:pPr>
              <a:t>3</a:t>
            </a:fld>
            <a:endParaRPr lang="en-US" altLang="fr-FR"/>
          </a:p>
        </p:txBody>
      </p:sp>
      <p:sp>
        <p:nvSpPr>
          <p:cNvPr id="299009" name="Rectangle 3">
            <a:extLst>
              <a:ext uri="{FF2B5EF4-FFF2-40B4-BE49-F238E27FC236}">
                <a16:creationId xmlns:a16="http://schemas.microsoft.com/office/drawing/2014/main" id="{2E1CE803-D42F-F045-8B00-DFD6AC538FF7}"/>
              </a:ext>
            </a:extLst>
          </p:cNvPr>
          <p:cNvSpPr>
            <a:spLocks noGrp="1" noChangeArrowheads="1"/>
          </p:cNvSpPr>
          <p:nvPr>
            <p:ph idx="4294967295"/>
          </p:nvPr>
        </p:nvSpPr>
        <p:spPr>
          <a:xfrm>
            <a:off x="755576" y="618067"/>
            <a:ext cx="7531174" cy="2955396"/>
          </a:xfrm>
        </p:spPr>
        <p:txBody>
          <a:bodyPr/>
          <a:lstStyle/>
          <a:p>
            <a:pPr algn="just">
              <a:buFont typeface="Wingdings 2" pitchFamily="2" charset="2"/>
              <a:buNone/>
            </a:pPr>
            <a:r>
              <a:rPr lang="fr-FR" altLang="fr-FR" sz="2400" dirty="0">
                <a:ea typeface="ＭＳ Ｐゴシック" panose="020B0600070205080204" pitchFamily="34" charset="-128"/>
              </a:rPr>
              <a:t>Le premier film qui n’est pas un documentaire et donc avec une histoire inventée de toute pièce (on dira plus tard un scénario) : "L’arroseur arrosé" de Louis Lumière. Certains historiens pensent que le premier film : "La sortie des usines Lumière" était déjà "mis en scène" par les frères Lumière. </a:t>
            </a:r>
          </a:p>
        </p:txBody>
      </p:sp>
      <p:pic>
        <p:nvPicPr>
          <p:cNvPr id="299010" name="Picture 5" descr="arrose">
            <a:extLst>
              <a:ext uri="{FF2B5EF4-FFF2-40B4-BE49-F238E27FC236}">
                <a16:creationId xmlns:a16="http://schemas.microsoft.com/office/drawing/2014/main" id="{22C9A6EE-2078-5C4A-BE1D-4D52B2041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5715" y="3268398"/>
            <a:ext cx="3054757" cy="212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1" name="Picture 7" descr="Arroseur-Lumiere">
            <a:extLst>
              <a:ext uri="{FF2B5EF4-FFF2-40B4-BE49-F238E27FC236}">
                <a16:creationId xmlns:a16="http://schemas.microsoft.com/office/drawing/2014/main" id="{33B5C976-10D9-494E-8ECD-A74034E53A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432" y="3284984"/>
            <a:ext cx="4922788" cy="210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361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4A324F2-22CA-1F43-AE71-D17A45D46AFF}"/>
              </a:ext>
            </a:extLst>
          </p:cNvPr>
          <p:cNvSpPr>
            <a:spLocks noGrp="1"/>
          </p:cNvSpPr>
          <p:nvPr>
            <p:ph type="sldNum" sz="quarter" idx="12"/>
          </p:nvPr>
        </p:nvSpPr>
        <p:spPr/>
        <p:txBody>
          <a:bodyPr/>
          <a:lstStyle/>
          <a:p>
            <a:pPr>
              <a:defRPr/>
            </a:pPr>
            <a:fld id="{0618EE83-75C6-9541-90C4-09A9515EB8D4}" type="slidenum">
              <a:rPr lang="en-US" altLang="fr-FR" smtClean="0"/>
              <a:pPr>
                <a:defRPr/>
              </a:pPr>
              <a:t>4</a:t>
            </a:fld>
            <a:endParaRPr lang="en-US" altLang="fr-FR"/>
          </a:p>
        </p:txBody>
      </p:sp>
      <p:sp>
        <p:nvSpPr>
          <p:cNvPr id="301057" name="Rectangle 3">
            <a:extLst>
              <a:ext uri="{FF2B5EF4-FFF2-40B4-BE49-F238E27FC236}">
                <a16:creationId xmlns:a16="http://schemas.microsoft.com/office/drawing/2014/main" id="{6D9E5D65-F7D9-0145-8853-0294DA2A795F}"/>
              </a:ext>
            </a:extLst>
          </p:cNvPr>
          <p:cNvSpPr>
            <a:spLocks noGrp="1" noChangeArrowheads="1"/>
          </p:cNvSpPr>
          <p:nvPr>
            <p:ph idx="4294967295"/>
          </p:nvPr>
        </p:nvSpPr>
        <p:spPr>
          <a:xfrm>
            <a:off x="683569" y="764704"/>
            <a:ext cx="7704856" cy="5472584"/>
          </a:xfrm>
        </p:spPr>
        <p:txBody>
          <a:bodyPr/>
          <a:lstStyle/>
          <a:p>
            <a:pPr marL="447675" indent="-382588" algn="just">
              <a:buFont typeface="Wingdings 2" pitchFamily="2" charset="2"/>
              <a:buNone/>
            </a:pPr>
            <a:r>
              <a:rPr lang="fr-FR" altLang="fr-FR" sz="2800" dirty="0">
                <a:solidFill>
                  <a:srgbClr val="FF0000"/>
                </a:solidFill>
                <a:ea typeface="ＭＳ Ｐゴシック" panose="020B0600070205080204" pitchFamily="34" charset="-128"/>
              </a:rPr>
              <a:t>Le premier effet filmé </a:t>
            </a:r>
            <a:r>
              <a:rPr lang="fr-FR" altLang="fr-FR" sz="2800" dirty="0">
                <a:ea typeface="ＭＳ Ｐゴシック" panose="020B0600070205080204" pitchFamily="34" charset="-128"/>
              </a:rPr>
              <a:t>: les frères Lumières filment de nombreuses choses dès les débuts de l’invention du cinématographe. Un jour, le film de la destruction d’un mur est projeté à l’envers, le film ayant été monté dans le projecteur par la fin. A la stupeur des spectateurs, le mur semble se reconstruire à partir d’un tas de gravats. </a:t>
            </a:r>
          </a:p>
          <a:p>
            <a:pPr marL="447675" indent="-382588" algn="just">
              <a:buFont typeface="Wingdings 2" pitchFamily="2" charset="2"/>
              <a:buNone/>
            </a:pPr>
            <a:endParaRPr lang="fr-FR" altLang="fr-FR" sz="2800" dirty="0">
              <a:ea typeface="ＭＳ Ｐゴシック" panose="020B0600070205080204" pitchFamily="34" charset="-128"/>
            </a:endParaRPr>
          </a:p>
          <a:p>
            <a:pPr marL="447675" indent="-382588" algn="just">
              <a:buFont typeface="Wingdings 2" pitchFamily="2" charset="2"/>
              <a:buNone/>
            </a:pPr>
            <a:r>
              <a:rPr lang="fr-FR" altLang="fr-FR" sz="2800" dirty="0">
                <a:ea typeface="ＭＳ Ｐゴシック" panose="020B0600070205080204" pitchFamily="34" charset="-128"/>
              </a:rPr>
              <a:t>Pathé finance le premier film en décor artificiel en 1896. </a:t>
            </a:r>
          </a:p>
        </p:txBody>
      </p:sp>
    </p:spTree>
    <p:extLst>
      <p:ext uri="{BB962C8B-B14F-4D97-AF65-F5344CB8AC3E}">
        <p14:creationId xmlns:p14="http://schemas.microsoft.com/office/powerpoint/2010/main" val="2044280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7BBE30F-0345-A440-83E7-C1746C581E64}"/>
              </a:ext>
            </a:extLst>
          </p:cNvPr>
          <p:cNvSpPr>
            <a:spLocks noGrp="1"/>
          </p:cNvSpPr>
          <p:nvPr>
            <p:ph type="sldNum" sz="quarter" idx="12"/>
          </p:nvPr>
        </p:nvSpPr>
        <p:spPr/>
        <p:txBody>
          <a:bodyPr/>
          <a:lstStyle/>
          <a:p>
            <a:pPr>
              <a:defRPr/>
            </a:pPr>
            <a:fld id="{0618EE83-75C6-9541-90C4-09A9515EB8D4}" type="slidenum">
              <a:rPr lang="en-US" altLang="fr-FR" smtClean="0"/>
              <a:pPr>
                <a:defRPr/>
              </a:pPr>
              <a:t>5</a:t>
            </a:fld>
            <a:endParaRPr lang="en-US" altLang="fr-FR"/>
          </a:p>
        </p:txBody>
      </p:sp>
      <p:sp>
        <p:nvSpPr>
          <p:cNvPr id="303105" name="Rectangle 3">
            <a:extLst>
              <a:ext uri="{FF2B5EF4-FFF2-40B4-BE49-F238E27FC236}">
                <a16:creationId xmlns:a16="http://schemas.microsoft.com/office/drawing/2014/main" id="{A665E8D4-EA12-644B-82F4-C62A4294D47E}"/>
              </a:ext>
            </a:extLst>
          </p:cNvPr>
          <p:cNvSpPr>
            <a:spLocks noGrp="1" noChangeArrowheads="1"/>
          </p:cNvSpPr>
          <p:nvPr>
            <p:ph idx="4294967295"/>
          </p:nvPr>
        </p:nvSpPr>
        <p:spPr>
          <a:xfrm>
            <a:off x="827584" y="803275"/>
            <a:ext cx="7560840" cy="3911600"/>
          </a:xfrm>
        </p:spPr>
        <p:txBody>
          <a:bodyPr/>
          <a:lstStyle/>
          <a:p>
            <a:pPr algn="just">
              <a:lnSpc>
                <a:spcPct val="120000"/>
              </a:lnSpc>
              <a:buFont typeface="Wingdings 2" pitchFamily="2" charset="2"/>
              <a:buNone/>
            </a:pPr>
            <a:r>
              <a:rPr lang="fr-FR" altLang="fr-FR" sz="3200" dirty="0">
                <a:ea typeface="ＭＳ Ｐゴシック" panose="020B0600070205080204" pitchFamily="34" charset="-128"/>
              </a:rPr>
              <a:t> Le </a:t>
            </a:r>
            <a:r>
              <a:rPr lang="fr-FR" altLang="fr-FR" sz="3200" dirty="0" err="1">
                <a:ea typeface="ＭＳ Ｐゴシック" panose="020B0600070205080204" pitchFamily="34" charset="-128"/>
              </a:rPr>
              <a:t>Cinéorama</a:t>
            </a:r>
            <a:r>
              <a:rPr lang="fr-FR" altLang="fr-FR" sz="3200" dirty="0">
                <a:ea typeface="ＭＳ Ｐゴシック" panose="020B0600070205080204" pitchFamily="34" charset="-128"/>
              </a:rPr>
              <a:t>-Ballon de </a:t>
            </a:r>
            <a:r>
              <a:rPr lang="fr-FR" altLang="fr-FR" sz="3200" dirty="0" err="1">
                <a:ea typeface="ＭＳ Ｐゴシック" panose="020B0600070205080204" pitchFamily="34" charset="-128"/>
              </a:rPr>
              <a:t>Grimoin</a:t>
            </a:r>
            <a:r>
              <a:rPr lang="fr-FR" altLang="fr-FR" sz="3200" dirty="0">
                <a:ea typeface="ＭＳ Ｐゴシック" panose="020B0600070205080204" pitchFamily="34" charset="-128"/>
              </a:rPr>
              <a:t>-Sanson est le premier à présenter des films sur un écran à 360 degrés, à l’Exposition universelle de 1900. </a:t>
            </a:r>
          </a:p>
        </p:txBody>
      </p:sp>
      <p:pic>
        <p:nvPicPr>
          <p:cNvPr id="303106" name="Picture 5" descr="cineorama_2">
            <a:extLst>
              <a:ext uri="{FF2B5EF4-FFF2-40B4-BE49-F238E27FC236}">
                <a16:creationId xmlns:a16="http://schemas.microsoft.com/office/drawing/2014/main" id="{FFA76085-B1E1-AA43-B070-7E3A05604A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9654" y="3077061"/>
            <a:ext cx="20383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107" name="Picture 7" descr="cineoramasmall">
            <a:extLst>
              <a:ext uri="{FF2B5EF4-FFF2-40B4-BE49-F238E27FC236}">
                <a16:creationId xmlns:a16="http://schemas.microsoft.com/office/drawing/2014/main" id="{78F22B95-DF2A-6A49-A57D-37B7647265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3055512"/>
            <a:ext cx="1791992" cy="2900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091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23D556F-169B-0D45-9706-CEA88B96B676}"/>
              </a:ext>
            </a:extLst>
          </p:cNvPr>
          <p:cNvSpPr>
            <a:spLocks noGrp="1"/>
          </p:cNvSpPr>
          <p:nvPr>
            <p:ph type="sldNum" sz="quarter" idx="12"/>
          </p:nvPr>
        </p:nvSpPr>
        <p:spPr/>
        <p:txBody>
          <a:bodyPr/>
          <a:lstStyle/>
          <a:p>
            <a:pPr>
              <a:defRPr/>
            </a:pPr>
            <a:fld id="{0618EE83-75C6-9541-90C4-09A9515EB8D4}" type="slidenum">
              <a:rPr lang="en-US" altLang="fr-FR" smtClean="0"/>
              <a:pPr>
                <a:defRPr/>
              </a:pPr>
              <a:t>6</a:t>
            </a:fld>
            <a:endParaRPr lang="en-US" altLang="fr-FR"/>
          </a:p>
        </p:txBody>
      </p:sp>
      <p:sp>
        <p:nvSpPr>
          <p:cNvPr id="305153" name="Rectangle 3">
            <a:extLst>
              <a:ext uri="{FF2B5EF4-FFF2-40B4-BE49-F238E27FC236}">
                <a16:creationId xmlns:a16="http://schemas.microsoft.com/office/drawing/2014/main" id="{C99D4E7F-86DA-314F-8FB4-3E06FF1EA465}"/>
              </a:ext>
            </a:extLst>
          </p:cNvPr>
          <p:cNvSpPr>
            <a:spLocks noGrp="1" noChangeArrowheads="1"/>
          </p:cNvSpPr>
          <p:nvPr>
            <p:ph idx="4294967295"/>
          </p:nvPr>
        </p:nvSpPr>
        <p:spPr>
          <a:xfrm>
            <a:off x="683568" y="724958"/>
            <a:ext cx="7546032" cy="2848505"/>
          </a:xfrm>
        </p:spPr>
        <p:txBody>
          <a:bodyPr/>
          <a:lstStyle/>
          <a:p>
            <a:pPr algn="just">
              <a:buFont typeface="Wingdings 2" pitchFamily="2" charset="2"/>
              <a:buNone/>
            </a:pPr>
            <a:r>
              <a:rPr lang="fr-FR" altLang="fr-FR" sz="2400" dirty="0">
                <a:ea typeface="ＭＳ Ｐゴシック" panose="020B0600070205080204" pitchFamily="34" charset="-128"/>
              </a:rPr>
              <a:t> Méliès (Georges) filme les meilleurs numéros de prestidigitation de son théâtre Robert </a:t>
            </a:r>
            <a:r>
              <a:rPr lang="fr-FR" altLang="fr-FR" sz="2400" dirty="0" err="1">
                <a:ea typeface="ＭＳ Ｐゴシック" panose="020B0600070205080204" pitchFamily="34" charset="-128"/>
              </a:rPr>
              <a:t>Houdin</a:t>
            </a:r>
            <a:r>
              <a:rPr lang="fr-FR" altLang="fr-FR" sz="2400" dirty="0">
                <a:ea typeface="ＭＳ Ｐゴシック" panose="020B0600070205080204" pitchFamily="34" charset="-128"/>
              </a:rPr>
              <a:t>. Un jour, alors qu’il filme dans une rue, il arrête la caméra puis la relance. Il découvre à la projection que l’ambulance qui passait est remplacée soudainement par un corbillard. Il découvre ainsi les possibilités de permutations du cinéma par rapport à la prestidigitation. </a:t>
            </a:r>
          </a:p>
        </p:txBody>
      </p:sp>
      <p:pic>
        <p:nvPicPr>
          <p:cNvPr id="305154" name="Picture 5" descr="robert_houdin">
            <a:extLst>
              <a:ext uri="{FF2B5EF4-FFF2-40B4-BE49-F238E27FC236}">
                <a16:creationId xmlns:a16="http://schemas.microsoft.com/office/drawing/2014/main" id="{C2003DC7-621D-1047-BE30-FCA7A8054C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601" y="3686705"/>
            <a:ext cx="1989137" cy="213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5155" name="Picture 7" descr="melies">
            <a:extLst>
              <a:ext uri="{FF2B5EF4-FFF2-40B4-BE49-F238E27FC236}">
                <a16:creationId xmlns:a16="http://schemas.microsoft.com/office/drawing/2014/main" id="{BC76B0D8-BBF2-084C-9B85-99EF9F5AE0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706" y="3573645"/>
            <a:ext cx="15652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4" name="Picture 8" descr="melies">
            <a:extLst>
              <a:ext uri="{FF2B5EF4-FFF2-40B4-BE49-F238E27FC236}">
                <a16:creationId xmlns:a16="http://schemas.microsoft.com/office/drawing/2014/main" id="{B7F42936-3EAE-4143-9EDE-8F95B29B10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838200"/>
            <a:ext cx="4614863"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5" name="Picture 9" descr="melies2">
            <a:extLst>
              <a:ext uri="{FF2B5EF4-FFF2-40B4-BE49-F238E27FC236}">
                <a16:creationId xmlns:a16="http://schemas.microsoft.com/office/drawing/2014/main" id="{2577807B-650D-FF4B-A2BC-DDA0DA03F8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8732" y="725823"/>
            <a:ext cx="6353381" cy="434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803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62504"/>
                                        </p:tgtEl>
                                        <p:attrNameLst>
                                          <p:attrName>style.visibility</p:attrName>
                                        </p:attrNameLst>
                                      </p:cBhvr>
                                      <p:to>
                                        <p:strVal val="visible"/>
                                      </p:to>
                                    </p:set>
                                    <p:animEffect transition="in" filter="circle(in)">
                                      <p:cBhvr>
                                        <p:cTn id="7" dur="2000"/>
                                        <p:tgtEl>
                                          <p:spTgt spid="3625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362505"/>
                                        </p:tgtEl>
                                        <p:attrNameLst>
                                          <p:attrName>style.visibility</p:attrName>
                                        </p:attrNameLst>
                                      </p:cBhvr>
                                      <p:to>
                                        <p:strVal val="visible"/>
                                      </p:to>
                                    </p:set>
                                    <p:animEffect transition="in" filter="wedge">
                                      <p:cBhvr>
                                        <p:cTn id="12" dur="2000"/>
                                        <p:tgtEl>
                                          <p:spTgt spid="3625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CCB3721B-76B8-FF40-89FF-CCDB10F78620}"/>
              </a:ext>
            </a:extLst>
          </p:cNvPr>
          <p:cNvSpPr>
            <a:spLocks noGrp="1"/>
          </p:cNvSpPr>
          <p:nvPr>
            <p:ph type="sldNum" sz="quarter" idx="12"/>
          </p:nvPr>
        </p:nvSpPr>
        <p:spPr/>
        <p:txBody>
          <a:bodyPr/>
          <a:lstStyle/>
          <a:p>
            <a:pPr>
              <a:defRPr/>
            </a:pPr>
            <a:fld id="{0618EE83-75C6-9541-90C4-09A9515EB8D4}" type="slidenum">
              <a:rPr lang="en-US" altLang="fr-FR" smtClean="0"/>
              <a:pPr>
                <a:defRPr/>
              </a:pPr>
              <a:t>7</a:t>
            </a:fld>
            <a:endParaRPr lang="en-US" altLang="fr-FR"/>
          </a:p>
        </p:txBody>
      </p:sp>
      <p:pic>
        <p:nvPicPr>
          <p:cNvPr id="4" name="Georges Méliès  Escamotage d'une dame chez Robert-Houdin (1896).mp4" descr="Georges Méliès  Escamotage d'une dame chez Robert-Houdin (1896)">
            <a:hlinkClick r:id="" action="ppaction://media"/>
            <a:extLst>
              <a:ext uri="{FF2B5EF4-FFF2-40B4-BE49-F238E27FC236}">
                <a16:creationId xmlns:a16="http://schemas.microsoft.com/office/drawing/2014/main" id="{DBD42CAC-143A-8743-B804-BEF80DBF522A}"/>
              </a:ext>
            </a:extLst>
          </p:cNvPr>
          <p:cNvPicPr>
            <a:picLocks noGrp="1" noChangeAspect="1" noChangeArrowheads="1"/>
          </p:cNvPicPr>
          <p:nvPr>
            <p:ph idx="4294967295"/>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tretch>
            <a:fillRect/>
          </a:stretch>
        </p:blipFill>
        <p:spPr>
          <a:xfrm>
            <a:off x="1907704" y="1196752"/>
            <a:ext cx="5112568" cy="3834868"/>
          </a:xfrm>
        </p:spPr>
      </p:pic>
    </p:spTree>
    <p:extLst>
      <p:ext uri="{BB962C8B-B14F-4D97-AF65-F5344CB8AC3E}">
        <p14:creationId xmlns:p14="http://schemas.microsoft.com/office/powerpoint/2010/main" val="3799126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824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7BFB239-5191-B442-A437-B81C455340D0}"/>
              </a:ext>
            </a:extLst>
          </p:cNvPr>
          <p:cNvSpPr>
            <a:spLocks noGrp="1"/>
          </p:cNvSpPr>
          <p:nvPr>
            <p:ph type="sldNum" sz="quarter" idx="12"/>
          </p:nvPr>
        </p:nvSpPr>
        <p:spPr/>
        <p:txBody>
          <a:bodyPr/>
          <a:lstStyle/>
          <a:p>
            <a:pPr>
              <a:defRPr/>
            </a:pPr>
            <a:fld id="{0618EE83-75C6-9541-90C4-09A9515EB8D4}" type="slidenum">
              <a:rPr lang="en-US" altLang="fr-FR" smtClean="0"/>
              <a:pPr>
                <a:defRPr/>
              </a:pPr>
              <a:t>8</a:t>
            </a:fld>
            <a:endParaRPr lang="en-US" altLang="fr-FR"/>
          </a:p>
        </p:txBody>
      </p:sp>
      <p:sp>
        <p:nvSpPr>
          <p:cNvPr id="308225" name="Rectangle 3">
            <a:extLst>
              <a:ext uri="{FF2B5EF4-FFF2-40B4-BE49-F238E27FC236}">
                <a16:creationId xmlns:a16="http://schemas.microsoft.com/office/drawing/2014/main" id="{03F3A22F-7435-994A-9C03-8398A102CC54}"/>
              </a:ext>
            </a:extLst>
          </p:cNvPr>
          <p:cNvSpPr>
            <a:spLocks noGrp="1" noChangeArrowheads="1"/>
          </p:cNvSpPr>
          <p:nvPr>
            <p:ph idx="4294967295"/>
          </p:nvPr>
        </p:nvSpPr>
        <p:spPr>
          <a:xfrm>
            <a:off x="838200" y="618066"/>
            <a:ext cx="7467600" cy="4827158"/>
          </a:xfrm>
        </p:spPr>
        <p:txBody>
          <a:bodyPr/>
          <a:lstStyle/>
          <a:p>
            <a:pPr algn="just">
              <a:lnSpc>
                <a:spcPct val="80000"/>
              </a:lnSpc>
              <a:buFont typeface="Wingdings 2" pitchFamily="2" charset="2"/>
              <a:buNone/>
            </a:pPr>
            <a:r>
              <a:rPr lang="fr-FR" altLang="fr-FR" sz="2200" dirty="0">
                <a:ea typeface="ＭＳ Ｐゴシック" panose="020B0600070205080204" pitchFamily="34" charset="-128"/>
              </a:rPr>
              <a:t>C’est en 1908 qu'apparaît le premier véritable dessin animé : Fantasmagorie, série produite par le français Emile Cohl. Le premier dessin animé, qui marque les esprits, est celui de l’américain MC Cay, </a:t>
            </a:r>
            <a:r>
              <a:rPr lang="fr-FR" altLang="fr-FR" sz="2200" dirty="0" err="1">
                <a:ea typeface="ＭＳ Ｐゴシック" panose="020B0600070205080204" pitchFamily="34" charset="-128"/>
              </a:rPr>
              <a:t>Gertie</a:t>
            </a:r>
            <a:r>
              <a:rPr lang="fr-FR" altLang="fr-FR" sz="2200" dirty="0">
                <a:ea typeface="ＭＳ Ｐゴシック" panose="020B0600070205080204" pitchFamily="34" charset="-128"/>
              </a:rPr>
              <a:t> le dinosaure (1909). Pour réaliser ce dessin animé, Mc Cay mit en scène un dinosaure face à un dompteur : il incarnait lui-même le dompteur, en chair et en os, mimant devant l’écran où </a:t>
            </a:r>
            <a:r>
              <a:rPr lang="fr-FR" altLang="fr-FR" sz="2200" dirty="0" err="1">
                <a:ea typeface="ＭＳ Ｐゴシック" panose="020B0600070205080204" pitchFamily="34" charset="-128"/>
              </a:rPr>
              <a:t>Gertie</a:t>
            </a:r>
            <a:r>
              <a:rPr lang="fr-FR" altLang="fr-FR" sz="2200" dirty="0">
                <a:ea typeface="ＭＳ Ｐゴシック" panose="020B0600070205080204" pitchFamily="34" charset="-128"/>
              </a:rPr>
              <a:t> seul évoluait. </a:t>
            </a:r>
            <a:r>
              <a:rPr lang="fr-FR" altLang="fr-FR" sz="2200" dirty="0" err="1">
                <a:ea typeface="ＭＳ Ｐゴシック" panose="020B0600070205080204" pitchFamily="34" charset="-128"/>
              </a:rPr>
              <a:t>Gertie</a:t>
            </a:r>
            <a:r>
              <a:rPr lang="fr-FR" altLang="fr-FR" sz="2200" dirty="0">
                <a:ea typeface="ＭＳ Ｐゴシック" panose="020B0600070205080204" pitchFamily="34" charset="-128"/>
              </a:rPr>
              <a:t> le dinosaure semblait lui obéir, réagir à ses ordres...et avalait même une citrouille que le dompteur lui lançait ! À la fin du film, le dompteur entrait dans l’écran et était emmené sur le dos de </a:t>
            </a:r>
            <a:r>
              <a:rPr lang="fr-FR" altLang="fr-FR" sz="2200" dirty="0" err="1">
                <a:ea typeface="ＭＳ Ｐゴシック" panose="020B0600070205080204" pitchFamily="34" charset="-128"/>
              </a:rPr>
              <a:t>Gertie</a:t>
            </a:r>
            <a:r>
              <a:rPr lang="fr-FR" altLang="fr-FR" sz="2200" dirty="0">
                <a:ea typeface="ＭＳ Ｐゴシック" panose="020B0600070205080204" pitchFamily="34" charset="-128"/>
              </a:rPr>
              <a:t>. Le film obtint un succès immense. </a:t>
            </a:r>
          </a:p>
        </p:txBody>
      </p:sp>
      <p:pic>
        <p:nvPicPr>
          <p:cNvPr id="308226" name="Picture 5" descr="gertie">
            <a:extLst>
              <a:ext uri="{FF2B5EF4-FFF2-40B4-BE49-F238E27FC236}">
                <a16:creationId xmlns:a16="http://schemas.microsoft.com/office/drawing/2014/main" id="{7A1D291C-C8DF-1D42-908E-449137D6D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3960862"/>
            <a:ext cx="25812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27" name="Picture 7" descr="McCay.jpg (5417 bytes)">
            <a:extLst>
              <a:ext uri="{FF2B5EF4-FFF2-40B4-BE49-F238E27FC236}">
                <a16:creationId xmlns:a16="http://schemas.microsoft.com/office/drawing/2014/main" id="{E83ADF35-E67D-AF42-8C78-80C69C17C6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00" y="3808462"/>
            <a:ext cx="13462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28" name="Picture 8" descr="cohl">
            <a:extLst>
              <a:ext uri="{FF2B5EF4-FFF2-40B4-BE49-F238E27FC236}">
                <a16:creationId xmlns:a16="http://schemas.microsoft.com/office/drawing/2014/main" id="{AB34D785-55C2-BE4F-AC86-1FE1CE94BF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5862" y="3748137"/>
            <a:ext cx="1481138"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272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5F1123B9-E779-184F-9428-27597A8139D5}"/>
              </a:ext>
            </a:extLst>
          </p:cNvPr>
          <p:cNvSpPr>
            <a:spLocks noGrp="1"/>
          </p:cNvSpPr>
          <p:nvPr>
            <p:ph type="sldNum" sz="quarter" idx="12"/>
          </p:nvPr>
        </p:nvSpPr>
        <p:spPr/>
        <p:txBody>
          <a:bodyPr/>
          <a:lstStyle/>
          <a:p>
            <a:pPr>
              <a:defRPr/>
            </a:pPr>
            <a:fld id="{0618EE83-75C6-9541-90C4-09A9515EB8D4}" type="slidenum">
              <a:rPr lang="en-US" altLang="fr-FR" smtClean="0"/>
              <a:pPr>
                <a:defRPr/>
              </a:pPr>
              <a:t>9</a:t>
            </a:fld>
            <a:endParaRPr lang="en-US" altLang="fr-FR"/>
          </a:p>
        </p:txBody>
      </p:sp>
      <p:sp>
        <p:nvSpPr>
          <p:cNvPr id="323585" name="Titre 1">
            <a:extLst>
              <a:ext uri="{FF2B5EF4-FFF2-40B4-BE49-F238E27FC236}">
                <a16:creationId xmlns:a16="http://schemas.microsoft.com/office/drawing/2014/main" id="{65DB7A30-8CFC-E446-B55C-9E92E75DC3D6}"/>
              </a:ext>
            </a:extLst>
          </p:cNvPr>
          <p:cNvSpPr>
            <a:spLocks noGrp="1" noChangeArrowheads="1"/>
          </p:cNvSpPr>
          <p:nvPr>
            <p:ph type="title" idx="4294967295"/>
          </p:nvPr>
        </p:nvSpPr>
        <p:spPr bwMode="auto">
          <a:xfrm>
            <a:off x="1169641" y="645042"/>
            <a:ext cx="6799262" cy="712812"/>
          </a:xfrm>
        </p:spPr>
        <p:txBody>
          <a:bodyPr/>
          <a:lstStyle/>
          <a:p>
            <a:pPr fontAlgn="auto">
              <a:spcAft>
                <a:spcPts val="0"/>
              </a:spcAft>
              <a:defRPr/>
            </a:pPr>
            <a:r>
              <a:rPr lang="fr-FR" altLang="fr-FR" dirty="0">
                <a:ea typeface="ＭＳ Ｐゴシック" panose="020B0600070205080204" pitchFamily="34" charset="-128"/>
              </a:rPr>
              <a:t>Voilà </a:t>
            </a:r>
            <a:r>
              <a:rPr lang="fr-FR" altLang="fr-FR" dirty="0" err="1">
                <a:ea typeface="ＭＳ Ｐゴシック" panose="020B0600070205080204" pitchFamily="34" charset="-128"/>
              </a:rPr>
              <a:t>Gertie</a:t>
            </a:r>
            <a:endParaRPr lang="fr-FR" altLang="fr-FR" dirty="0">
              <a:ea typeface="ＭＳ Ｐゴシック" panose="020B0600070205080204" pitchFamily="34" charset="-128"/>
            </a:endParaRPr>
          </a:p>
        </p:txBody>
      </p:sp>
      <p:pic>
        <p:nvPicPr>
          <p:cNvPr id="2" name="Gertie the Dinosaur (Winsor McCay, 1914)[640x480].MP4" descr="Gertie the Dinosaur (Winsor McCay, 1914)[640x480]">
            <a:hlinkClick r:id="" action="ppaction://media"/>
            <a:extLst>
              <a:ext uri="{FF2B5EF4-FFF2-40B4-BE49-F238E27FC236}">
                <a16:creationId xmlns:a16="http://schemas.microsoft.com/office/drawing/2014/main" id="{DAB440B7-1E51-4640-8EE9-FF8750F6FDC9}"/>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1475656" y="1492792"/>
            <a:ext cx="5976664" cy="4481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797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467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1036410-D148-0F45-947A-603C91E6C91E}"/>
              </a:ext>
            </a:extLst>
          </p:cNvPr>
          <p:cNvSpPr>
            <a:spLocks noGrp="1"/>
          </p:cNvSpPr>
          <p:nvPr>
            <p:ph type="sldNum" sz="quarter" idx="12"/>
          </p:nvPr>
        </p:nvSpPr>
        <p:spPr/>
        <p:txBody>
          <a:bodyPr/>
          <a:lstStyle/>
          <a:p>
            <a:pPr>
              <a:defRPr/>
            </a:pPr>
            <a:fld id="{0618EE83-75C6-9541-90C4-09A9515EB8D4}" type="slidenum">
              <a:rPr lang="en-US" altLang="fr-FR" smtClean="0"/>
              <a:pPr>
                <a:defRPr/>
              </a:pPr>
              <a:t>10</a:t>
            </a:fld>
            <a:endParaRPr lang="en-US" altLang="fr-FR"/>
          </a:p>
        </p:txBody>
      </p:sp>
      <p:sp>
        <p:nvSpPr>
          <p:cNvPr id="311297" name="Rectangle 3">
            <a:extLst>
              <a:ext uri="{FF2B5EF4-FFF2-40B4-BE49-F238E27FC236}">
                <a16:creationId xmlns:a16="http://schemas.microsoft.com/office/drawing/2014/main" id="{BB68D4DF-1D24-1E4F-9683-5CDCC9CFDA28}"/>
              </a:ext>
            </a:extLst>
          </p:cNvPr>
          <p:cNvSpPr>
            <a:spLocks noGrp="1" noChangeArrowheads="1"/>
          </p:cNvSpPr>
          <p:nvPr>
            <p:ph idx="4294967295"/>
          </p:nvPr>
        </p:nvSpPr>
        <p:spPr>
          <a:xfrm>
            <a:off x="625161" y="618068"/>
            <a:ext cx="7691255" cy="4704214"/>
          </a:xfrm>
        </p:spPr>
        <p:txBody>
          <a:bodyPr/>
          <a:lstStyle/>
          <a:p>
            <a:pPr algn="just">
              <a:buFont typeface="Wingdings 2" pitchFamily="2" charset="2"/>
              <a:buNone/>
            </a:pPr>
            <a:r>
              <a:rPr lang="fr-FR" altLang="fr-FR" sz="2400" dirty="0">
                <a:ea typeface="ＭＳ Ｐゴシック" panose="020B0600070205080204" pitchFamily="34" charset="-128"/>
              </a:rPr>
              <a:t> Willis O’Brien crée des personnages animés image par image pour des films comme "Le monde perdu" (The </a:t>
            </a:r>
            <a:r>
              <a:rPr lang="fr-FR" altLang="fr-FR" sz="2400" dirty="0" err="1">
                <a:ea typeface="ＭＳ Ｐゴシック" panose="020B0600070205080204" pitchFamily="34" charset="-128"/>
              </a:rPr>
              <a:t>Lost</a:t>
            </a:r>
            <a:r>
              <a:rPr lang="fr-FR" altLang="fr-FR" sz="2400" dirty="0">
                <a:ea typeface="ＭＳ Ｐゴシック" panose="020B0600070205080204" pitchFamily="34" charset="-128"/>
              </a:rPr>
              <a:t> World) en 1925 et "King Kong" en 1933. </a:t>
            </a:r>
          </a:p>
        </p:txBody>
      </p:sp>
      <p:pic>
        <p:nvPicPr>
          <p:cNvPr id="311298" name="Picture 5" descr="obie">
            <a:extLst>
              <a:ext uri="{FF2B5EF4-FFF2-40B4-BE49-F238E27FC236}">
                <a16:creationId xmlns:a16="http://schemas.microsoft.com/office/drawing/2014/main" id="{1313DEE3-FF92-2B47-930F-2DBE4253C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484178"/>
            <a:ext cx="14509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299" name="Picture 7" descr="verlorene_Welt_USA_1925_B01_Saurier_">
            <a:extLst>
              <a:ext uri="{FF2B5EF4-FFF2-40B4-BE49-F238E27FC236}">
                <a16:creationId xmlns:a16="http://schemas.microsoft.com/office/drawing/2014/main" id="{4B796322-970A-814B-BD6D-8045C42D2F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2636838"/>
            <a:ext cx="25527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300" name="Picture 9" descr="King Kong does battle and saves the girl.">
            <a:extLst>
              <a:ext uri="{FF2B5EF4-FFF2-40B4-BE49-F238E27FC236}">
                <a16:creationId xmlns:a16="http://schemas.microsoft.com/office/drawing/2014/main" id="{C0DD66A7-912A-854F-84E8-8638841AE3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4186" y="3933056"/>
            <a:ext cx="22193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809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B2E72B4-071B-B74F-A3DE-BC0970C630A1}"/>
              </a:ext>
            </a:extLst>
          </p:cNvPr>
          <p:cNvSpPr>
            <a:spLocks noGrp="1"/>
          </p:cNvSpPr>
          <p:nvPr>
            <p:ph type="sldNum" sz="quarter" idx="12"/>
          </p:nvPr>
        </p:nvSpPr>
        <p:spPr/>
        <p:txBody>
          <a:bodyPr/>
          <a:lstStyle/>
          <a:p>
            <a:pPr>
              <a:defRPr/>
            </a:pPr>
            <a:fld id="{0618EE83-75C6-9541-90C4-09A9515EB8D4}" type="slidenum">
              <a:rPr lang="en-US" altLang="fr-FR" smtClean="0"/>
              <a:pPr>
                <a:defRPr/>
              </a:pPr>
              <a:t>11</a:t>
            </a:fld>
            <a:endParaRPr lang="en-US" altLang="fr-FR"/>
          </a:p>
        </p:txBody>
      </p:sp>
      <p:sp>
        <p:nvSpPr>
          <p:cNvPr id="313345" name="Rectangle 3">
            <a:extLst>
              <a:ext uri="{FF2B5EF4-FFF2-40B4-BE49-F238E27FC236}">
                <a16:creationId xmlns:a16="http://schemas.microsoft.com/office/drawing/2014/main" id="{8C12359D-BE38-294F-8D21-7BF59FB9423E}"/>
              </a:ext>
            </a:extLst>
          </p:cNvPr>
          <p:cNvSpPr>
            <a:spLocks noGrp="1" noChangeArrowheads="1"/>
          </p:cNvSpPr>
          <p:nvPr>
            <p:ph idx="4294967295"/>
          </p:nvPr>
        </p:nvSpPr>
        <p:spPr>
          <a:xfrm>
            <a:off x="539552" y="618066"/>
            <a:ext cx="7776864" cy="3591983"/>
          </a:xfrm>
        </p:spPr>
        <p:txBody>
          <a:bodyPr/>
          <a:lstStyle/>
          <a:p>
            <a:pPr algn="just">
              <a:buFont typeface="Wingdings 2" pitchFamily="2" charset="2"/>
              <a:buNone/>
            </a:pPr>
            <a:r>
              <a:rPr lang="fr-FR" altLang="fr-FR" sz="2800" dirty="0">
                <a:ea typeface="ＭＳ Ｐゴシック" panose="020B0600070205080204" pitchFamily="34" charset="-128"/>
              </a:rPr>
              <a:t>Ray </a:t>
            </a:r>
            <a:r>
              <a:rPr lang="fr-FR" altLang="fr-FR" sz="2800" dirty="0" err="1">
                <a:ea typeface="ＭＳ Ｐゴシック" panose="020B0600070205080204" pitchFamily="34" charset="-128"/>
              </a:rPr>
              <a:t>Harryhausen</a:t>
            </a:r>
            <a:r>
              <a:rPr lang="fr-FR" altLang="fr-FR" sz="2800" dirty="0">
                <a:ea typeface="ＭＳ Ｐゴシック" panose="020B0600070205080204" pitchFamily="34" charset="-128"/>
              </a:rPr>
              <a:t> perfectionne les techniques d’animation image par image (Stop motion) et devient célèbre pour ses animations de créatures et de squelettes dans des films comme "Le Septième voyage de </a:t>
            </a:r>
            <a:r>
              <a:rPr lang="fr-FR" altLang="fr-FR" sz="2800" dirty="0" err="1">
                <a:ea typeface="ＭＳ Ｐゴシック" panose="020B0600070205080204" pitchFamily="34" charset="-128"/>
              </a:rPr>
              <a:t>Sinbad</a:t>
            </a:r>
            <a:r>
              <a:rPr lang="fr-FR" altLang="fr-FR" sz="2800" dirty="0">
                <a:ea typeface="ＭＳ Ｐゴシック" panose="020B0600070205080204" pitchFamily="34" charset="-128"/>
              </a:rPr>
              <a:t>" en 1958 et "Jason et les Argonautes" en 1963. </a:t>
            </a:r>
          </a:p>
        </p:txBody>
      </p:sp>
      <p:pic>
        <p:nvPicPr>
          <p:cNvPr id="313346" name="Picture 5" descr="johnphilliplaw3">
            <a:extLst>
              <a:ext uri="{FF2B5EF4-FFF2-40B4-BE49-F238E27FC236}">
                <a16:creationId xmlns:a16="http://schemas.microsoft.com/office/drawing/2014/main" id="{E2459F06-A548-DC42-8351-3BCD1D127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3037151"/>
            <a:ext cx="2376488"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3347" name="Picture 7" descr="rayharryhausen55">
            <a:extLst>
              <a:ext uri="{FF2B5EF4-FFF2-40B4-BE49-F238E27FC236}">
                <a16:creationId xmlns:a16="http://schemas.microsoft.com/office/drawing/2014/main" id="{CD0DDC43-1DB0-EC4E-92F9-70B4DD4217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7316" y="4511976"/>
            <a:ext cx="2476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3348" name="Picture 9" descr="001">
            <a:extLst>
              <a:ext uri="{FF2B5EF4-FFF2-40B4-BE49-F238E27FC236}">
                <a16:creationId xmlns:a16="http://schemas.microsoft.com/office/drawing/2014/main" id="{9EB18B59-ACC2-6C49-AAE8-AB7E93140A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679" y="3493621"/>
            <a:ext cx="25146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9381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6178B14-8EC6-6341-A135-71B8446AC9AE}"/>
              </a:ext>
            </a:extLst>
          </p:cNvPr>
          <p:cNvSpPr>
            <a:spLocks noGrp="1"/>
          </p:cNvSpPr>
          <p:nvPr>
            <p:ph type="sldNum" sz="quarter" idx="12"/>
          </p:nvPr>
        </p:nvSpPr>
        <p:spPr/>
        <p:txBody>
          <a:bodyPr/>
          <a:lstStyle/>
          <a:p>
            <a:pPr>
              <a:defRPr/>
            </a:pPr>
            <a:fld id="{0618EE83-75C6-9541-90C4-09A9515EB8D4}" type="slidenum">
              <a:rPr lang="en-US" altLang="fr-FR" smtClean="0"/>
              <a:pPr>
                <a:defRPr/>
              </a:pPr>
              <a:t>12</a:t>
            </a:fld>
            <a:endParaRPr lang="en-US" altLang="fr-FR"/>
          </a:p>
        </p:txBody>
      </p:sp>
      <p:sp>
        <p:nvSpPr>
          <p:cNvPr id="328705" name="Titre 1">
            <a:extLst>
              <a:ext uri="{FF2B5EF4-FFF2-40B4-BE49-F238E27FC236}">
                <a16:creationId xmlns:a16="http://schemas.microsoft.com/office/drawing/2014/main" id="{886DB8DA-D34A-364B-BAE2-30D49A52C3E4}"/>
              </a:ext>
            </a:extLst>
          </p:cNvPr>
          <p:cNvSpPr>
            <a:spLocks noGrp="1" noChangeArrowheads="1"/>
          </p:cNvSpPr>
          <p:nvPr>
            <p:ph type="title" idx="4294967295"/>
          </p:nvPr>
        </p:nvSpPr>
        <p:spPr bwMode="auto">
          <a:xfrm>
            <a:off x="1475656" y="764704"/>
            <a:ext cx="6799262" cy="800389"/>
          </a:xfrm>
        </p:spPr>
        <p:txBody>
          <a:bodyPr/>
          <a:lstStyle/>
          <a:p>
            <a:pPr fontAlgn="auto">
              <a:spcAft>
                <a:spcPts val="0"/>
              </a:spcAft>
              <a:defRPr/>
            </a:pPr>
            <a:r>
              <a:rPr lang="fr-FR" altLang="fr-FR" dirty="0">
                <a:ea typeface="ＭＳ Ｐゴシック" panose="020B0600070205080204" pitchFamily="34" charset="-128"/>
              </a:rPr>
              <a:t>1958 </a:t>
            </a:r>
            <a:r>
              <a:rPr lang="is-IS" altLang="fr-FR" dirty="0">
                <a:ea typeface="ＭＳ Ｐゴシック" panose="020B0600070205080204" pitchFamily="34" charset="-128"/>
              </a:rPr>
              <a:t>…...</a:t>
            </a:r>
            <a:endParaRPr lang="fr-FR" altLang="fr-FR" dirty="0">
              <a:ea typeface="ＭＳ Ｐゴシック" panose="020B0600070205080204" pitchFamily="34" charset="-128"/>
            </a:endParaRPr>
          </a:p>
        </p:txBody>
      </p:sp>
      <p:pic>
        <p:nvPicPr>
          <p:cNvPr id="2" name="JasonandtheArgonautsskeletonfight.mp4" descr="JasonandtheArgonautsskeletonfight">
            <a:hlinkClick r:id="" action="ppaction://media"/>
            <a:extLst>
              <a:ext uri="{FF2B5EF4-FFF2-40B4-BE49-F238E27FC236}">
                <a16:creationId xmlns:a16="http://schemas.microsoft.com/office/drawing/2014/main" id="{F2DB4C90-A29B-D74A-B123-2114A43F9370}"/>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731837" y="1773709"/>
            <a:ext cx="7680325"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179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385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48B9B65-71A6-A147-BBA9-94521A25C271}"/>
              </a:ext>
            </a:extLst>
          </p:cNvPr>
          <p:cNvSpPr>
            <a:spLocks noGrp="1"/>
          </p:cNvSpPr>
          <p:nvPr>
            <p:ph type="sldNum" sz="quarter" idx="12"/>
          </p:nvPr>
        </p:nvSpPr>
        <p:spPr/>
        <p:txBody>
          <a:bodyPr/>
          <a:lstStyle/>
          <a:p>
            <a:pPr>
              <a:defRPr/>
            </a:pPr>
            <a:fld id="{0618EE83-75C6-9541-90C4-09A9515EB8D4}" type="slidenum">
              <a:rPr lang="en-US" altLang="fr-FR" smtClean="0"/>
              <a:pPr>
                <a:defRPr/>
              </a:pPr>
              <a:t>13</a:t>
            </a:fld>
            <a:endParaRPr lang="en-US" altLang="fr-FR"/>
          </a:p>
        </p:txBody>
      </p:sp>
      <p:sp>
        <p:nvSpPr>
          <p:cNvPr id="316417" name="Rectangle 3">
            <a:extLst>
              <a:ext uri="{FF2B5EF4-FFF2-40B4-BE49-F238E27FC236}">
                <a16:creationId xmlns:a16="http://schemas.microsoft.com/office/drawing/2014/main" id="{EFF1C630-A927-D341-AD2C-C1796FC797FF}"/>
              </a:ext>
            </a:extLst>
          </p:cNvPr>
          <p:cNvSpPr>
            <a:spLocks noGrp="1" noChangeArrowheads="1"/>
          </p:cNvSpPr>
          <p:nvPr>
            <p:ph idx="4294967295"/>
          </p:nvPr>
        </p:nvSpPr>
        <p:spPr>
          <a:xfrm>
            <a:off x="739774" y="476671"/>
            <a:ext cx="7576642" cy="4104457"/>
          </a:xfrm>
        </p:spPr>
        <p:txBody>
          <a:bodyPr/>
          <a:lstStyle/>
          <a:p>
            <a:pPr algn="just">
              <a:buFont typeface="Wingdings 2" pitchFamily="2" charset="2"/>
              <a:buNone/>
            </a:pPr>
            <a:r>
              <a:rPr lang="fr-FR" altLang="fr-FR" sz="2800" dirty="0">
                <a:ea typeface="ＭＳ Ｐゴシック" panose="020B0600070205080204" pitchFamily="34" charset="-128"/>
              </a:rPr>
              <a:t>« 2001 l’</a:t>
            </a:r>
            <a:r>
              <a:rPr lang="fr-FR" altLang="ja-JP" sz="2800" dirty="0" err="1">
                <a:ea typeface="ＭＳ Ｐゴシック" panose="020B0600070205080204" pitchFamily="34" charset="-128"/>
              </a:rPr>
              <a:t>Odysée</a:t>
            </a:r>
            <a:r>
              <a:rPr lang="fr-FR" altLang="ja-JP" sz="2800" dirty="0">
                <a:ea typeface="ＭＳ Ｐゴシック" panose="020B0600070205080204" pitchFamily="34" charset="-128"/>
              </a:rPr>
              <a:t> de l</a:t>
            </a:r>
            <a:r>
              <a:rPr lang="fr-FR" altLang="fr-FR" sz="2800" dirty="0">
                <a:ea typeface="ＭＳ Ｐゴシック" panose="020B0600070205080204" pitchFamily="34" charset="-128"/>
              </a:rPr>
              <a:t>’</a:t>
            </a:r>
            <a:r>
              <a:rPr lang="fr-FR" altLang="ja-JP" sz="2800" dirty="0">
                <a:ea typeface="ＭＳ Ｐゴシック" panose="020B0600070205080204" pitchFamily="34" charset="-128"/>
              </a:rPr>
              <a:t>espace » en 1968 présente les premières images réalistes de la conquête de l</a:t>
            </a:r>
            <a:r>
              <a:rPr lang="fr-FR" altLang="fr-FR" sz="2800" dirty="0">
                <a:ea typeface="ＭＳ Ｐゴシック" panose="020B0600070205080204" pitchFamily="34" charset="-128"/>
              </a:rPr>
              <a:t>’</a:t>
            </a:r>
            <a:r>
              <a:rPr lang="fr-FR" altLang="ja-JP" sz="2800" dirty="0">
                <a:ea typeface="ＭＳ Ｐゴシック" panose="020B0600070205080204" pitchFamily="34" charset="-128"/>
              </a:rPr>
              <a:t>espace. Les maquettes sont fixes et c</a:t>
            </a:r>
            <a:r>
              <a:rPr lang="fr-FR" altLang="fr-FR" sz="2800" dirty="0">
                <a:ea typeface="ＭＳ Ｐゴシック" panose="020B0600070205080204" pitchFamily="34" charset="-128"/>
              </a:rPr>
              <a:t>’</a:t>
            </a:r>
            <a:r>
              <a:rPr lang="fr-FR" altLang="ja-JP" sz="2800" dirty="0">
                <a:ea typeface="ＭＳ Ｐゴシック" panose="020B0600070205080204" pitchFamily="34" charset="-128"/>
              </a:rPr>
              <a:t>est la caméra qui bouge pour simuler le mouvement du vaisseau car les maquettes sont très grosses et très lourdes. </a:t>
            </a:r>
            <a:endParaRPr lang="fr-FR" altLang="fr-FR" sz="2800" dirty="0">
              <a:ea typeface="ＭＳ Ｐゴシック" panose="020B0600070205080204" pitchFamily="34" charset="-128"/>
            </a:endParaRPr>
          </a:p>
        </p:txBody>
      </p:sp>
      <p:pic>
        <p:nvPicPr>
          <p:cNvPr id="316418" name="Picture 5" descr="52mgkubrick">
            <a:extLst>
              <a:ext uri="{FF2B5EF4-FFF2-40B4-BE49-F238E27FC236}">
                <a16:creationId xmlns:a16="http://schemas.microsoft.com/office/drawing/2014/main" id="{A50B3195-9251-E449-AE52-6B856A4AC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080" y="3267075"/>
            <a:ext cx="33528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6419" name="Picture 7" descr="Lourdes%20009">
            <a:extLst>
              <a:ext uri="{FF2B5EF4-FFF2-40B4-BE49-F238E27FC236}">
                <a16:creationId xmlns:a16="http://schemas.microsoft.com/office/drawing/2014/main" id="{1889A988-71F2-3342-8C09-E17E0F4C03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267075"/>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22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2EAC1ED-7D39-5948-9B49-250759C629D8}"/>
              </a:ext>
            </a:extLst>
          </p:cNvPr>
          <p:cNvSpPr>
            <a:spLocks noGrp="1"/>
          </p:cNvSpPr>
          <p:nvPr>
            <p:ph type="sldNum" sz="quarter" idx="12"/>
          </p:nvPr>
        </p:nvSpPr>
        <p:spPr/>
        <p:txBody>
          <a:bodyPr/>
          <a:lstStyle/>
          <a:p>
            <a:pPr>
              <a:defRPr/>
            </a:pPr>
            <a:fld id="{0618EE83-75C6-9541-90C4-09A9515EB8D4}" type="slidenum">
              <a:rPr lang="en-US" altLang="fr-FR" smtClean="0"/>
              <a:pPr>
                <a:defRPr/>
              </a:pPr>
              <a:t>14</a:t>
            </a:fld>
            <a:endParaRPr lang="en-US" altLang="fr-FR"/>
          </a:p>
        </p:txBody>
      </p:sp>
      <p:sp>
        <p:nvSpPr>
          <p:cNvPr id="318465" name="Rectangle 3">
            <a:extLst>
              <a:ext uri="{FF2B5EF4-FFF2-40B4-BE49-F238E27FC236}">
                <a16:creationId xmlns:a16="http://schemas.microsoft.com/office/drawing/2014/main" id="{C4BDBB16-6CDD-2F43-89ED-FCC2DFBF3F34}"/>
              </a:ext>
            </a:extLst>
          </p:cNvPr>
          <p:cNvSpPr>
            <a:spLocks noGrp="1" noChangeArrowheads="1"/>
          </p:cNvSpPr>
          <p:nvPr>
            <p:ph idx="4294967295"/>
          </p:nvPr>
        </p:nvSpPr>
        <p:spPr>
          <a:xfrm>
            <a:off x="683568" y="618067"/>
            <a:ext cx="7534920" cy="2704571"/>
          </a:xfrm>
        </p:spPr>
        <p:txBody>
          <a:bodyPr/>
          <a:lstStyle/>
          <a:p>
            <a:pPr algn="just">
              <a:buFont typeface="Wingdings 2" pitchFamily="2" charset="2"/>
              <a:buNone/>
            </a:pPr>
            <a:r>
              <a:rPr lang="fr-FR" altLang="fr-FR" sz="2200" dirty="0">
                <a:ea typeface="ＭＳ Ｐゴシック" panose="020B0600070205080204" pitchFamily="34" charset="-128"/>
              </a:rPr>
              <a:t>En 1977 "La guerre des étoiles" innove avec des scènes de combat entre vaisseaux spatiaux très dynamiques, inspirées par les batailles aériennes de la seconde guerre mondiale. Les maquettes sont filmées à l’envers, la tête en bas. La raison est la suivante, les câbles se trouvent en bas de l’image (après avoir redressé le cadrage), le cerveau humain ne fait pas la corrélation entre les câbles et le fait que les maquettes sont en faite suspendu. </a:t>
            </a:r>
          </a:p>
        </p:txBody>
      </p:sp>
      <p:pic>
        <p:nvPicPr>
          <p:cNvPr id="318466" name="Picture 5" descr="stars_war">
            <a:extLst>
              <a:ext uri="{FF2B5EF4-FFF2-40B4-BE49-F238E27FC236}">
                <a16:creationId xmlns:a16="http://schemas.microsoft.com/office/drawing/2014/main" id="{BEDB2726-F73C-D443-BBDA-84209E9C4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195637"/>
            <a:ext cx="1550987"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8467" name="Picture 7" descr="Aile-X">
            <a:extLst>
              <a:ext uri="{FF2B5EF4-FFF2-40B4-BE49-F238E27FC236}">
                <a16:creationId xmlns:a16="http://schemas.microsoft.com/office/drawing/2014/main" id="{01DA1C78-0530-3240-B9AE-806803D8CB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4307" y="3509963"/>
            <a:ext cx="381952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8468" name="Text Box 8">
            <a:extLst>
              <a:ext uri="{FF2B5EF4-FFF2-40B4-BE49-F238E27FC236}">
                <a16:creationId xmlns:a16="http://schemas.microsoft.com/office/drawing/2014/main" id="{00778BB4-5879-994A-801D-24E6795DA2AF}"/>
              </a:ext>
            </a:extLst>
          </p:cNvPr>
          <p:cNvSpPr txBox="1">
            <a:spLocks noChangeArrowheads="1"/>
          </p:cNvSpPr>
          <p:nvPr/>
        </p:nvSpPr>
        <p:spPr bwMode="auto">
          <a:xfrm>
            <a:off x="3259189" y="5792258"/>
            <a:ext cx="3189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dirty="0">
                <a:latin typeface="Arial" panose="020B0604020202020204" pitchFamily="34" charset="0"/>
                <a:ea typeface="ＭＳ Ｐゴシック" panose="020B0600070205080204" pitchFamily="34" charset="-128"/>
              </a:rPr>
              <a:t>Cabine de pilotage ultra moderne</a:t>
            </a:r>
          </a:p>
        </p:txBody>
      </p:sp>
    </p:spTree>
    <p:extLst>
      <p:ext uri="{BB962C8B-B14F-4D97-AF65-F5344CB8AC3E}">
        <p14:creationId xmlns:p14="http://schemas.microsoft.com/office/powerpoint/2010/main" val="4100088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737CF1D-CB24-2445-8BE5-904F7F55AB7F}"/>
              </a:ext>
            </a:extLst>
          </p:cNvPr>
          <p:cNvSpPr>
            <a:spLocks noGrp="1"/>
          </p:cNvSpPr>
          <p:nvPr>
            <p:ph type="sldNum" sz="quarter" idx="12"/>
          </p:nvPr>
        </p:nvSpPr>
        <p:spPr/>
        <p:txBody>
          <a:bodyPr/>
          <a:lstStyle/>
          <a:p>
            <a:pPr>
              <a:defRPr/>
            </a:pPr>
            <a:fld id="{0618EE83-75C6-9541-90C4-09A9515EB8D4}" type="slidenum">
              <a:rPr lang="en-US" altLang="fr-FR" smtClean="0"/>
              <a:pPr>
                <a:defRPr/>
              </a:pPr>
              <a:t>15</a:t>
            </a:fld>
            <a:endParaRPr lang="en-US" altLang="fr-FR"/>
          </a:p>
        </p:txBody>
      </p:sp>
      <p:sp>
        <p:nvSpPr>
          <p:cNvPr id="320513" name="Rectangle 3">
            <a:extLst>
              <a:ext uri="{FF2B5EF4-FFF2-40B4-BE49-F238E27FC236}">
                <a16:creationId xmlns:a16="http://schemas.microsoft.com/office/drawing/2014/main" id="{1B95370E-0C99-E043-9E1C-26125622968C}"/>
              </a:ext>
            </a:extLst>
          </p:cNvPr>
          <p:cNvSpPr>
            <a:spLocks noGrp="1" noChangeArrowheads="1"/>
          </p:cNvSpPr>
          <p:nvPr>
            <p:ph idx="4294967295"/>
          </p:nvPr>
        </p:nvSpPr>
        <p:spPr>
          <a:xfrm>
            <a:off x="611560" y="618067"/>
            <a:ext cx="7770440" cy="2796646"/>
          </a:xfrm>
        </p:spPr>
        <p:txBody>
          <a:bodyPr/>
          <a:lstStyle/>
          <a:p>
            <a:pPr algn="just">
              <a:lnSpc>
                <a:spcPct val="110000"/>
              </a:lnSpc>
              <a:buFont typeface="Wingdings 2" pitchFamily="2" charset="2"/>
              <a:buNone/>
            </a:pPr>
            <a:r>
              <a:rPr lang="fr-FR" altLang="fr-FR" sz="2400" dirty="0">
                <a:ea typeface="ＭＳ Ｐゴシック" panose="020B0600070205080204" pitchFamily="34" charset="-128"/>
              </a:rPr>
              <a:t>Avec l’argent de "La guerre des étoiles", Georges Lucas crée son propre studio de tournage : le "</a:t>
            </a:r>
            <a:r>
              <a:rPr lang="fr-FR" altLang="fr-FR" sz="2400" dirty="0" err="1">
                <a:ea typeface="ＭＳ Ｐゴシック" panose="020B0600070205080204" pitchFamily="34" charset="-128"/>
              </a:rPr>
              <a:t>Skywalker</a:t>
            </a:r>
            <a:r>
              <a:rPr lang="fr-FR" altLang="fr-FR" sz="2400" dirty="0">
                <a:ea typeface="ＭＳ Ｐゴシック" panose="020B0600070205080204" pitchFamily="34" charset="-128"/>
              </a:rPr>
              <a:t> ranch", et la société d’effet spéciaux "</a:t>
            </a:r>
            <a:r>
              <a:rPr lang="fr-FR" altLang="fr-FR" sz="2400" dirty="0" err="1">
                <a:ea typeface="ＭＳ Ｐゴシック" panose="020B0600070205080204" pitchFamily="34" charset="-128"/>
              </a:rPr>
              <a:t>Industrial</a:t>
            </a:r>
            <a:r>
              <a:rPr lang="fr-FR" altLang="fr-FR" sz="2400" dirty="0">
                <a:ea typeface="ＭＳ Ｐゴシック" panose="020B0600070205080204" pitchFamily="34" charset="-128"/>
              </a:rPr>
              <a:t> Light and </a:t>
            </a:r>
            <a:r>
              <a:rPr lang="fr-FR" altLang="fr-FR" sz="2400" dirty="0" err="1">
                <a:ea typeface="ＭＳ Ｐゴシック" panose="020B0600070205080204" pitchFamily="34" charset="-128"/>
              </a:rPr>
              <a:t>Magic</a:t>
            </a:r>
            <a:r>
              <a:rPr lang="fr-FR" altLang="fr-FR" sz="2400" dirty="0">
                <a:ea typeface="ＭＳ Ｐゴシック" panose="020B0600070205080204" pitchFamily="34" charset="-128"/>
              </a:rPr>
              <a:t> (ILM)". Les innovations donnent le son THX et une nouvelle génération d’effets spéciaux d’abord classiques (animations, maquettes) puis numériques. </a:t>
            </a:r>
          </a:p>
        </p:txBody>
      </p:sp>
      <p:pic>
        <p:nvPicPr>
          <p:cNvPr id="320514" name="Picture 4" descr="georgeslucas">
            <a:extLst>
              <a:ext uri="{FF2B5EF4-FFF2-40B4-BE49-F238E27FC236}">
                <a16:creationId xmlns:a16="http://schemas.microsoft.com/office/drawing/2014/main" id="{412EFAC9-64D5-FF49-93E3-B2B72AAB21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3213100"/>
            <a:ext cx="18669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0515" name="Picture 5" descr="lucasRanch_6">
            <a:extLst>
              <a:ext uri="{FF2B5EF4-FFF2-40B4-BE49-F238E27FC236}">
                <a16:creationId xmlns:a16="http://schemas.microsoft.com/office/drawing/2014/main" id="{22CB9227-1A95-964A-B645-D66A2CBF92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3284538"/>
            <a:ext cx="3048000" cy="228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469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516F99-01E9-8E4E-AE36-3ED21E97E3FB}"/>
              </a:ext>
            </a:extLst>
          </p:cNvPr>
          <p:cNvSpPr>
            <a:spLocks noGrp="1"/>
          </p:cNvSpPr>
          <p:nvPr>
            <p:ph type="sldNum" sz="quarter" idx="12"/>
          </p:nvPr>
        </p:nvSpPr>
        <p:spPr/>
        <p:txBody>
          <a:bodyPr/>
          <a:lstStyle/>
          <a:p>
            <a:pPr>
              <a:defRPr/>
            </a:pPr>
            <a:fld id="{0618EE83-75C6-9541-90C4-09A9515EB8D4}" type="slidenum">
              <a:rPr lang="en-US" altLang="fr-FR" smtClean="0"/>
              <a:pPr>
                <a:defRPr/>
              </a:pPr>
              <a:t>16</a:t>
            </a:fld>
            <a:endParaRPr lang="en-US" altLang="fr-FR"/>
          </a:p>
        </p:txBody>
      </p:sp>
      <p:sp>
        <p:nvSpPr>
          <p:cNvPr id="322561" name="Rectangle 3">
            <a:extLst>
              <a:ext uri="{FF2B5EF4-FFF2-40B4-BE49-F238E27FC236}">
                <a16:creationId xmlns:a16="http://schemas.microsoft.com/office/drawing/2014/main" id="{919FE6D8-E528-2E4F-8119-B38E7332D8A5}"/>
              </a:ext>
            </a:extLst>
          </p:cNvPr>
          <p:cNvSpPr>
            <a:spLocks noGrp="1" noChangeArrowheads="1"/>
          </p:cNvSpPr>
          <p:nvPr>
            <p:ph idx="4294967295"/>
          </p:nvPr>
        </p:nvSpPr>
        <p:spPr>
          <a:xfrm>
            <a:off x="539552" y="548680"/>
            <a:ext cx="7690048" cy="4310658"/>
          </a:xfrm>
        </p:spPr>
        <p:txBody>
          <a:bodyPr/>
          <a:lstStyle/>
          <a:p>
            <a:pPr algn="just">
              <a:buFont typeface="Wingdings 2" pitchFamily="2" charset="2"/>
              <a:buNone/>
            </a:pPr>
            <a:r>
              <a:rPr lang="fr-FR" altLang="fr-FR" sz="2400" dirty="0">
                <a:ea typeface="ＭＳ Ｐゴシック" panose="020B0600070205080204" pitchFamily="34" charset="-128"/>
              </a:rPr>
              <a:t>« </a:t>
            </a:r>
            <a:r>
              <a:rPr lang="fr-FR" altLang="fr-FR" sz="2400" dirty="0" err="1">
                <a:ea typeface="ＭＳ Ｐゴシック" panose="020B0600070205080204" pitchFamily="34" charset="-128"/>
              </a:rPr>
              <a:t>Evil</a:t>
            </a:r>
            <a:r>
              <a:rPr lang="fr-FR" altLang="fr-FR" sz="2400" dirty="0">
                <a:ea typeface="ＭＳ Ｐゴシック" panose="020B0600070205080204" pitchFamily="34" charset="-128"/>
              </a:rPr>
              <a:t> Dead » en 1981, premier film de Sam </a:t>
            </a:r>
            <a:r>
              <a:rPr lang="fr-FR" altLang="fr-FR" sz="2400" dirty="0" err="1">
                <a:ea typeface="ＭＳ Ｐゴシック" panose="020B0600070205080204" pitchFamily="34" charset="-128"/>
              </a:rPr>
              <a:t>Raimi</a:t>
            </a:r>
            <a:r>
              <a:rPr lang="fr-FR" altLang="fr-FR" sz="2400" dirty="0">
                <a:ea typeface="ＭＳ Ｐゴシック" panose="020B0600070205080204" pitchFamily="34" charset="-128"/>
              </a:rPr>
              <a:t>, est une des réussites du film d’horreur. Ayant des moyens financiers très limités, les effets spéciaux sont très innovants, et aussi notamment des effets de caméra très complexes réalisés souvent à la main ou a moto ce qui valu un accident à l’acteur principal Bruce Campbell, qui lors du tournage fut percuté par la moto qui emportant le réalisateur/caméraman pour un travelling qui devait parcourir des bois, traverser une maison et se finir sur le visage de l’acteur pour le plan final. </a:t>
            </a:r>
          </a:p>
        </p:txBody>
      </p:sp>
      <p:pic>
        <p:nvPicPr>
          <p:cNvPr id="322562" name="Picture 5" descr="evildead">
            <a:extLst>
              <a:ext uri="{FF2B5EF4-FFF2-40B4-BE49-F238E27FC236}">
                <a16:creationId xmlns:a16="http://schemas.microsoft.com/office/drawing/2014/main" id="{3E65A6E4-2EA5-C542-A7E7-2C00386B9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4071879"/>
            <a:ext cx="25146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63" name="Picture 6" descr="SamRaimi">
            <a:extLst>
              <a:ext uri="{FF2B5EF4-FFF2-40B4-BE49-F238E27FC236}">
                <a16:creationId xmlns:a16="http://schemas.microsoft.com/office/drawing/2014/main" id="{7DCDFA1F-A38B-2B4A-8E42-E6CB9CC472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4214754"/>
            <a:ext cx="14795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64" name="Picture 7" descr="evildead3">
            <a:extLst>
              <a:ext uri="{FF2B5EF4-FFF2-40B4-BE49-F238E27FC236}">
                <a16:creationId xmlns:a16="http://schemas.microsoft.com/office/drawing/2014/main" id="{24D676C5-C20B-F843-AE9F-6BA1908176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4337" y="4339448"/>
            <a:ext cx="1465263"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604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2B0C44-FD04-EE46-89C9-1A7D9AFC4F6F}"/>
              </a:ext>
            </a:extLst>
          </p:cNvPr>
          <p:cNvSpPr>
            <a:spLocks noGrp="1"/>
          </p:cNvSpPr>
          <p:nvPr>
            <p:ph type="sldNum" sz="quarter" idx="12"/>
          </p:nvPr>
        </p:nvSpPr>
        <p:spPr/>
        <p:txBody>
          <a:bodyPr/>
          <a:lstStyle/>
          <a:p>
            <a:pPr>
              <a:defRPr/>
            </a:pPr>
            <a:fld id="{0618EE83-75C6-9541-90C4-09A9515EB8D4}" type="slidenum">
              <a:rPr lang="en-US" altLang="fr-FR" smtClean="0"/>
              <a:pPr>
                <a:defRPr/>
              </a:pPr>
              <a:t>17</a:t>
            </a:fld>
            <a:endParaRPr lang="en-US" altLang="fr-FR"/>
          </a:p>
        </p:txBody>
      </p:sp>
      <p:sp>
        <p:nvSpPr>
          <p:cNvPr id="324609" name="Rectangle 3">
            <a:extLst>
              <a:ext uri="{FF2B5EF4-FFF2-40B4-BE49-F238E27FC236}">
                <a16:creationId xmlns:a16="http://schemas.microsoft.com/office/drawing/2014/main" id="{3EAB1358-0BBB-3D4A-A49B-B0323B2A6427}"/>
              </a:ext>
            </a:extLst>
          </p:cNvPr>
          <p:cNvSpPr>
            <a:spLocks noGrp="1" noChangeArrowheads="1"/>
          </p:cNvSpPr>
          <p:nvPr>
            <p:ph idx="4294967295"/>
          </p:nvPr>
        </p:nvSpPr>
        <p:spPr>
          <a:xfrm>
            <a:off x="611560" y="618067"/>
            <a:ext cx="7760915" cy="3402013"/>
          </a:xfrm>
        </p:spPr>
        <p:txBody>
          <a:bodyPr/>
          <a:lstStyle/>
          <a:p>
            <a:pPr algn="just">
              <a:buFont typeface="Wingdings 2" pitchFamily="2" charset="2"/>
              <a:buNone/>
            </a:pPr>
            <a:r>
              <a:rPr lang="fr-FR" altLang="fr-FR" sz="2800" dirty="0">
                <a:ea typeface="ＭＳ Ｐゴシック" panose="020B0600070205080204" pitchFamily="34" charset="-128"/>
              </a:rPr>
              <a:t>Phil </a:t>
            </a:r>
            <a:r>
              <a:rPr lang="fr-FR" altLang="fr-FR" sz="2800" dirty="0" err="1">
                <a:ea typeface="ＭＳ Ｐゴシック" panose="020B0600070205080204" pitchFamily="34" charset="-128"/>
              </a:rPr>
              <a:t>Tippet</a:t>
            </a:r>
            <a:r>
              <a:rPr lang="fr-FR" altLang="fr-FR" sz="2800" dirty="0">
                <a:ea typeface="ＭＳ Ｐゴシック" panose="020B0600070205080204" pitchFamily="34" charset="-128"/>
              </a:rPr>
              <a:t> continue dans l’innovation du Go motion avec "Le dragon du lac de feu" (</a:t>
            </a:r>
            <a:r>
              <a:rPr lang="fr-FR" altLang="fr-FR" sz="2800" dirty="0" err="1">
                <a:ea typeface="ＭＳ Ｐゴシック" panose="020B0600070205080204" pitchFamily="34" charset="-128"/>
              </a:rPr>
              <a:t>Dragonslayer</a:t>
            </a:r>
            <a:r>
              <a:rPr lang="fr-FR" altLang="fr-FR" sz="2800" dirty="0">
                <a:ea typeface="ＭＳ Ｐゴシック" panose="020B0600070205080204" pitchFamily="34" charset="-128"/>
              </a:rPr>
              <a:t>) en 1981. Le dragon est une animation image par image assisté par ordinateur. Chaque axe de la marionnette est assisté d’un léger moteur qui bouge au moment de la prise de vue. </a:t>
            </a:r>
          </a:p>
        </p:txBody>
      </p:sp>
      <p:pic>
        <p:nvPicPr>
          <p:cNvPr id="324610" name="Picture 5" descr="phil5">
            <a:extLst>
              <a:ext uri="{FF2B5EF4-FFF2-40B4-BE49-F238E27FC236}">
                <a16:creationId xmlns:a16="http://schemas.microsoft.com/office/drawing/2014/main" id="{B1D7BB94-AED6-D644-9259-609A8077D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861048"/>
            <a:ext cx="227647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Phil Tippett - Films, Biographie et Listes sur MUBI">
            <a:extLst>
              <a:ext uri="{FF2B5EF4-FFF2-40B4-BE49-F238E27FC236}">
                <a16:creationId xmlns:a16="http://schemas.microsoft.com/office/drawing/2014/main" id="{63B9E8BB-5158-E34F-95BE-8D2271CE0C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3021952"/>
            <a:ext cx="2599630" cy="3086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711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EFCD83B-1E10-2047-ABA8-DB0A839E822A}"/>
              </a:ext>
            </a:extLst>
          </p:cNvPr>
          <p:cNvSpPr>
            <a:spLocks noGrp="1"/>
          </p:cNvSpPr>
          <p:nvPr>
            <p:ph type="sldNum" sz="quarter" idx="12"/>
          </p:nvPr>
        </p:nvSpPr>
        <p:spPr/>
        <p:txBody>
          <a:bodyPr/>
          <a:lstStyle/>
          <a:p>
            <a:pPr>
              <a:defRPr/>
            </a:pPr>
            <a:fld id="{0618EE83-75C6-9541-90C4-09A9515EB8D4}" type="slidenum">
              <a:rPr lang="en-US" altLang="fr-FR" smtClean="0"/>
              <a:pPr>
                <a:defRPr/>
              </a:pPr>
              <a:t>18</a:t>
            </a:fld>
            <a:endParaRPr lang="en-US" altLang="fr-FR"/>
          </a:p>
        </p:txBody>
      </p:sp>
      <p:sp>
        <p:nvSpPr>
          <p:cNvPr id="326657" name="Rectangle 3">
            <a:extLst>
              <a:ext uri="{FF2B5EF4-FFF2-40B4-BE49-F238E27FC236}">
                <a16:creationId xmlns:a16="http://schemas.microsoft.com/office/drawing/2014/main" id="{D663756B-49D6-0644-B556-EE751A4C28EF}"/>
              </a:ext>
            </a:extLst>
          </p:cNvPr>
          <p:cNvSpPr>
            <a:spLocks noGrp="1" noChangeArrowheads="1"/>
          </p:cNvSpPr>
          <p:nvPr>
            <p:ph idx="4294967295"/>
          </p:nvPr>
        </p:nvSpPr>
        <p:spPr>
          <a:xfrm>
            <a:off x="755576" y="764703"/>
            <a:ext cx="7386712" cy="3600921"/>
          </a:xfrm>
        </p:spPr>
        <p:txBody>
          <a:bodyPr/>
          <a:lstStyle/>
          <a:p>
            <a:pPr algn="just">
              <a:buFont typeface="Wingdings 2" pitchFamily="2" charset="2"/>
              <a:buNone/>
            </a:pPr>
            <a:r>
              <a:rPr lang="fr-FR" altLang="fr-FR" sz="3200" dirty="0">
                <a:ea typeface="ＭＳ Ｐゴシック" panose="020B0600070205080204" pitchFamily="34" charset="-128"/>
              </a:rPr>
              <a:t>"</a:t>
            </a:r>
            <a:r>
              <a:rPr lang="fr-FR" altLang="fr-FR" sz="3200" dirty="0" err="1">
                <a:ea typeface="ＭＳ Ｐゴシック" panose="020B0600070205080204" pitchFamily="34" charset="-128"/>
              </a:rPr>
              <a:t>Tron</a:t>
            </a:r>
            <a:r>
              <a:rPr lang="fr-FR" altLang="fr-FR" sz="3200" dirty="0">
                <a:ea typeface="ＭＳ Ｐゴシック" panose="020B0600070205080204" pitchFamily="34" charset="-128"/>
              </a:rPr>
              <a:t>" en 1982 présente 15 minutes d’images entièrement de synthèse. Une prouesse quand on considère qu’il s’agit deux sociétés différentes qui se sont chargés des effets 3D (</a:t>
            </a:r>
            <a:r>
              <a:rPr lang="fr-FR" altLang="fr-FR" sz="3200" dirty="0" err="1">
                <a:ea typeface="ＭＳ Ｐゴシック" panose="020B0600070205080204" pitchFamily="34" charset="-128"/>
              </a:rPr>
              <a:t>Magi</a:t>
            </a:r>
            <a:r>
              <a:rPr lang="fr-FR" altLang="fr-FR" sz="3200" dirty="0">
                <a:ea typeface="ＭＳ Ｐゴシック" panose="020B0600070205080204" pitchFamily="34" charset="-128"/>
              </a:rPr>
              <a:t> et Triple I). </a:t>
            </a:r>
          </a:p>
        </p:txBody>
      </p:sp>
      <p:pic>
        <p:nvPicPr>
          <p:cNvPr id="326658" name="Picture 5" descr="cycles3">
            <a:extLst>
              <a:ext uri="{FF2B5EF4-FFF2-40B4-BE49-F238E27FC236}">
                <a16:creationId xmlns:a16="http://schemas.microsoft.com/office/drawing/2014/main" id="{896026BA-6E70-934C-BD4B-B40B41A0D4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254" y="3573016"/>
            <a:ext cx="2557463"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6659" name="Picture 7" descr="tron">
            <a:extLst>
              <a:ext uri="{FF2B5EF4-FFF2-40B4-BE49-F238E27FC236}">
                <a16:creationId xmlns:a16="http://schemas.microsoft.com/office/drawing/2014/main" id="{0E1FECA7-3E94-2047-82E2-432B837254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3996" y="3385160"/>
            <a:ext cx="142875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6660" name="TextBox 1">
            <a:extLst>
              <a:ext uri="{FF2B5EF4-FFF2-40B4-BE49-F238E27FC236}">
                <a16:creationId xmlns:a16="http://schemas.microsoft.com/office/drawing/2014/main" id="{8F54CE0E-BB93-5D47-AC2E-C2DCA0B96E6C}"/>
              </a:ext>
            </a:extLst>
          </p:cNvPr>
          <p:cNvSpPr txBox="1">
            <a:spLocks noChangeArrowheads="1"/>
          </p:cNvSpPr>
          <p:nvPr/>
        </p:nvSpPr>
        <p:spPr bwMode="auto">
          <a:xfrm>
            <a:off x="4144963" y="4800600"/>
            <a:ext cx="1577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i-FI" altLang="fr-FR" sz="2400">
                <a:latin typeface="Arial" panose="020B0604020202020204" pitchFamily="34" charset="0"/>
                <a:ea typeface="ＭＳ Ｐゴシック" panose="020B0600070205080204" pitchFamily="34" charset="-128"/>
                <a:hlinkClick r:id="rId5"/>
              </a:rPr>
              <a:t>Tron 1982</a:t>
            </a:r>
            <a:endParaRPr lang="en-US" altLang="fr-FR" sz="240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3815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5186394-AF36-DA4D-B76C-F718C8D9866E}"/>
              </a:ext>
            </a:extLst>
          </p:cNvPr>
          <p:cNvSpPr>
            <a:spLocks noGrp="1"/>
          </p:cNvSpPr>
          <p:nvPr>
            <p:ph type="sldNum" sz="quarter" idx="12"/>
          </p:nvPr>
        </p:nvSpPr>
        <p:spPr/>
        <p:txBody>
          <a:bodyPr/>
          <a:lstStyle/>
          <a:p>
            <a:pPr>
              <a:defRPr/>
            </a:pPr>
            <a:fld id="{0618EE83-75C6-9541-90C4-09A9515EB8D4}" type="slidenum">
              <a:rPr lang="en-US" altLang="fr-FR" smtClean="0"/>
              <a:pPr>
                <a:defRPr/>
              </a:pPr>
              <a:t>19</a:t>
            </a:fld>
            <a:endParaRPr lang="en-US" altLang="fr-FR"/>
          </a:p>
        </p:txBody>
      </p:sp>
      <p:sp>
        <p:nvSpPr>
          <p:cNvPr id="328705" name="Rectangle 3">
            <a:extLst>
              <a:ext uri="{FF2B5EF4-FFF2-40B4-BE49-F238E27FC236}">
                <a16:creationId xmlns:a16="http://schemas.microsoft.com/office/drawing/2014/main" id="{1E83ED85-4DB7-2146-8FB4-D4E1383DEF4C}"/>
              </a:ext>
            </a:extLst>
          </p:cNvPr>
          <p:cNvSpPr>
            <a:spLocks noGrp="1" noChangeArrowheads="1"/>
          </p:cNvSpPr>
          <p:nvPr>
            <p:ph idx="4294967295"/>
          </p:nvPr>
        </p:nvSpPr>
        <p:spPr>
          <a:xfrm>
            <a:off x="683568" y="764704"/>
            <a:ext cx="7704856" cy="3744416"/>
          </a:xfrm>
        </p:spPr>
        <p:txBody>
          <a:bodyPr/>
          <a:lstStyle/>
          <a:p>
            <a:pPr algn="just">
              <a:lnSpc>
                <a:spcPct val="110000"/>
              </a:lnSpc>
              <a:buFont typeface="Wingdings 2" pitchFamily="2" charset="2"/>
              <a:buNone/>
            </a:pPr>
            <a:r>
              <a:rPr lang="fr-FR" altLang="fr-FR" sz="2400" dirty="0">
                <a:ea typeface="ＭＳ Ｐゴシック" panose="020B0600070205080204" pitchFamily="34" charset="-128"/>
              </a:rPr>
              <a:t> En 1983, "Le retour du Jedi" contient le plan d’incrustation optique, à ce jour le plus complexe, lorsque des dizaines de vaisseaux de l’alliance sont attaqués par de nombreux </a:t>
            </a:r>
            <a:r>
              <a:rPr lang="fr-FR" altLang="fr-FR" sz="2400" dirty="0" err="1">
                <a:ea typeface="ＭＳ Ｐゴシック" panose="020B0600070205080204" pitchFamily="34" charset="-128"/>
              </a:rPr>
              <a:t>TieFighters</a:t>
            </a:r>
            <a:r>
              <a:rPr lang="fr-FR" altLang="fr-FR" sz="2400" dirty="0">
                <a:ea typeface="ＭＳ Ｐゴシック" panose="020B0600070205080204" pitchFamily="34" charset="-128"/>
              </a:rPr>
              <a:t> impériaux. On y trouve aussi le premier effet 3D incrusté dans un film avec les plans de l’étoile noire sous forme d’hologramme. </a:t>
            </a:r>
          </a:p>
        </p:txBody>
      </p:sp>
      <p:pic>
        <p:nvPicPr>
          <p:cNvPr id="328706" name="Picture 6" descr="tiefighters_blue_fleet">
            <a:extLst>
              <a:ext uri="{FF2B5EF4-FFF2-40B4-BE49-F238E27FC236}">
                <a16:creationId xmlns:a16="http://schemas.microsoft.com/office/drawing/2014/main" id="{C6DA4A03-C63C-A34E-A75D-C9CA68EC76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3401" y="3429000"/>
            <a:ext cx="2362200"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RUMEUR] Le X-Wing de Luke est-il de retour dans l&amp;#39;Épisode IX ? - les actus  s...">
            <a:extLst>
              <a:ext uri="{FF2B5EF4-FFF2-40B4-BE49-F238E27FC236}">
                <a16:creationId xmlns:a16="http://schemas.microsoft.com/office/drawing/2014/main" id="{DCF59F99-B8E8-DB4E-A693-C3F6F8D50B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6521" y="3813196"/>
            <a:ext cx="3923928" cy="2202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384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72FA713-0B27-4A4C-BDFE-95F8A65EB605}"/>
              </a:ext>
            </a:extLst>
          </p:cNvPr>
          <p:cNvSpPr>
            <a:spLocks noGrp="1"/>
          </p:cNvSpPr>
          <p:nvPr>
            <p:ph type="sldNum" sz="quarter" idx="12"/>
          </p:nvPr>
        </p:nvSpPr>
        <p:spPr/>
        <p:txBody>
          <a:bodyPr/>
          <a:lstStyle/>
          <a:p>
            <a:pPr>
              <a:defRPr/>
            </a:pPr>
            <a:fld id="{0618EE83-75C6-9541-90C4-09A9515EB8D4}" type="slidenum">
              <a:rPr lang="en-US" altLang="fr-FR" smtClean="0"/>
              <a:pPr>
                <a:defRPr/>
              </a:pPr>
              <a:t>20</a:t>
            </a:fld>
            <a:endParaRPr lang="en-US" altLang="fr-FR"/>
          </a:p>
        </p:txBody>
      </p:sp>
      <p:sp>
        <p:nvSpPr>
          <p:cNvPr id="330753" name="Rectangle 3">
            <a:extLst>
              <a:ext uri="{FF2B5EF4-FFF2-40B4-BE49-F238E27FC236}">
                <a16:creationId xmlns:a16="http://schemas.microsoft.com/office/drawing/2014/main" id="{2052B47B-97F3-614A-AF12-04286041D38F}"/>
              </a:ext>
            </a:extLst>
          </p:cNvPr>
          <p:cNvSpPr>
            <a:spLocks noGrp="1" noChangeArrowheads="1"/>
          </p:cNvSpPr>
          <p:nvPr>
            <p:ph idx="4294967295"/>
          </p:nvPr>
        </p:nvSpPr>
        <p:spPr>
          <a:xfrm>
            <a:off x="683568" y="764704"/>
            <a:ext cx="7622232" cy="4097809"/>
          </a:xfrm>
        </p:spPr>
        <p:txBody>
          <a:bodyPr/>
          <a:lstStyle/>
          <a:p>
            <a:pPr algn="just">
              <a:buFont typeface="Wingdings 2" pitchFamily="2" charset="2"/>
              <a:buNone/>
            </a:pPr>
            <a:r>
              <a:rPr lang="fr-FR" altLang="fr-FR" sz="2800" dirty="0">
                <a:ea typeface="ＭＳ Ｐゴシック" panose="020B0600070205080204" pitchFamily="34" charset="-128"/>
              </a:rPr>
              <a:t> "Le secret de la pyramide" (Young Sherlock Holmes) en 1985 présente le premier personnage virtuel dans un film. Une partie d’un vitrail représentent un soldat en armure du moyen âge se détache et devient un guerrier en deux dimensions. Création numérique de ILM. </a:t>
            </a:r>
          </a:p>
        </p:txBody>
      </p:sp>
      <p:pic>
        <p:nvPicPr>
          <p:cNvPr id="330754" name="Picture 5" descr="sherlock-holmes">
            <a:extLst>
              <a:ext uri="{FF2B5EF4-FFF2-40B4-BE49-F238E27FC236}">
                <a16:creationId xmlns:a16="http://schemas.microsoft.com/office/drawing/2014/main" id="{A830A127-7215-1A45-BB78-F60C3297BF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3716338"/>
            <a:ext cx="2057400"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5" name="Picture 6" descr="holmes">
            <a:extLst>
              <a:ext uri="{FF2B5EF4-FFF2-40B4-BE49-F238E27FC236}">
                <a16:creationId xmlns:a16="http://schemas.microsoft.com/office/drawing/2014/main" id="{52C203AA-CBB9-4547-94ED-4A8285D70B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644900"/>
            <a:ext cx="24384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0756" name="TextBox 1">
            <a:extLst>
              <a:ext uri="{FF2B5EF4-FFF2-40B4-BE49-F238E27FC236}">
                <a16:creationId xmlns:a16="http://schemas.microsoft.com/office/drawing/2014/main" id="{08702A90-1044-7141-8597-6478E55D609C}"/>
              </a:ext>
            </a:extLst>
          </p:cNvPr>
          <p:cNvSpPr txBox="1">
            <a:spLocks noChangeArrowheads="1"/>
          </p:cNvSpPr>
          <p:nvPr/>
        </p:nvSpPr>
        <p:spPr bwMode="auto">
          <a:xfrm>
            <a:off x="4067175" y="3995738"/>
            <a:ext cx="1698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2400">
                <a:latin typeface="Arial" panose="020B0604020202020204" pitchFamily="34" charset="0"/>
                <a:ea typeface="ＭＳ Ｐゴシック" panose="020B0600070205080204" pitchFamily="34" charset="-128"/>
                <a:hlinkClick r:id="rId5"/>
              </a:rPr>
              <a:t>vitrail ...</a:t>
            </a:r>
            <a:endParaRPr lang="en-US" altLang="fr-FR" sz="240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39852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DAAE8B-07E8-9B4E-B892-E38AF2FAA948}"/>
              </a:ext>
            </a:extLst>
          </p:cNvPr>
          <p:cNvSpPr>
            <a:spLocks noGrp="1"/>
          </p:cNvSpPr>
          <p:nvPr>
            <p:ph type="sldNum" sz="quarter" idx="12"/>
          </p:nvPr>
        </p:nvSpPr>
        <p:spPr/>
        <p:txBody>
          <a:bodyPr/>
          <a:lstStyle/>
          <a:p>
            <a:pPr>
              <a:defRPr/>
            </a:pPr>
            <a:fld id="{0618EE83-75C6-9541-90C4-09A9515EB8D4}" type="slidenum">
              <a:rPr lang="en-US" altLang="fr-FR" smtClean="0"/>
              <a:pPr>
                <a:defRPr/>
              </a:pPr>
              <a:t>21</a:t>
            </a:fld>
            <a:endParaRPr lang="en-US" altLang="fr-FR"/>
          </a:p>
        </p:txBody>
      </p:sp>
      <p:sp>
        <p:nvSpPr>
          <p:cNvPr id="332801" name="Rectangle 3">
            <a:extLst>
              <a:ext uri="{FF2B5EF4-FFF2-40B4-BE49-F238E27FC236}">
                <a16:creationId xmlns:a16="http://schemas.microsoft.com/office/drawing/2014/main" id="{8039D6C3-8F1A-644C-B9F6-84785AA20C6B}"/>
              </a:ext>
            </a:extLst>
          </p:cNvPr>
          <p:cNvSpPr>
            <a:spLocks noGrp="1" noChangeArrowheads="1"/>
          </p:cNvSpPr>
          <p:nvPr>
            <p:ph idx="4294967295"/>
          </p:nvPr>
        </p:nvSpPr>
        <p:spPr>
          <a:xfrm>
            <a:off x="755576" y="618067"/>
            <a:ext cx="7560840" cy="3387196"/>
          </a:xfrm>
        </p:spPr>
        <p:txBody>
          <a:bodyPr>
            <a:normAutofit/>
          </a:bodyPr>
          <a:lstStyle/>
          <a:p>
            <a:pPr algn="just">
              <a:buFont typeface="Wingdings 2" pitchFamily="2" charset="2"/>
              <a:buNone/>
            </a:pPr>
            <a:r>
              <a:rPr lang="fr-FR" altLang="fr-FR" sz="3000" dirty="0">
                <a:ea typeface="ＭＳ Ｐゴシック" panose="020B0600070205080204" pitchFamily="34" charset="-128"/>
              </a:rPr>
              <a:t>Mise au point par Phil </a:t>
            </a:r>
            <a:r>
              <a:rPr lang="fr-FR" altLang="fr-FR" sz="3000" dirty="0" err="1">
                <a:ea typeface="ＭＳ Ｐゴシック" panose="020B0600070205080204" pitchFamily="34" charset="-128"/>
              </a:rPr>
              <a:t>Tippet</a:t>
            </a:r>
            <a:r>
              <a:rPr lang="fr-FR" altLang="fr-FR" sz="3000" dirty="0">
                <a:ea typeface="ＭＳ Ｐゴシック" panose="020B0600070205080204" pitchFamily="34" charset="-128"/>
              </a:rPr>
              <a:t> du principe de Go Motion, animation image par image avec ajout de flou de mouvement pour "</a:t>
            </a:r>
            <a:r>
              <a:rPr lang="fr-FR" altLang="fr-FR" sz="3000" dirty="0" err="1">
                <a:ea typeface="ＭＳ Ｐゴシック" panose="020B0600070205080204" pitchFamily="34" charset="-128"/>
              </a:rPr>
              <a:t>Robocop</a:t>
            </a:r>
            <a:r>
              <a:rPr lang="fr-FR" altLang="fr-FR" sz="3000" dirty="0">
                <a:ea typeface="ＭＳ Ｐゴシック" panose="020B0600070205080204" pitchFamily="34" charset="-128"/>
              </a:rPr>
              <a:t>" en 1987. Phil </a:t>
            </a:r>
            <a:r>
              <a:rPr lang="fr-FR" altLang="fr-FR" sz="3000" dirty="0" err="1">
                <a:ea typeface="ＭＳ Ｐゴシック" panose="020B0600070205080204" pitchFamily="34" charset="-128"/>
              </a:rPr>
              <a:t>Tippet</a:t>
            </a:r>
            <a:r>
              <a:rPr lang="fr-FR" altLang="fr-FR" sz="3000" dirty="0">
                <a:ea typeface="ＭＳ Ｐゴシック" panose="020B0600070205080204" pitchFamily="34" charset="-128"/>
              </a:rPr>
              <a:t> pousse le vice à faire bouger ses maquettes durant la prise de l’image. L’animation parait alors légèrement floue et est donc fluide. </a:t>
            </a:r>
          </a:p>
        </p:txBody>
      </p:sp>
      <p:pic>
        <p:nvPicPr>
          <p:cNvPr id="332802" name="Picture 5" descr="ed209-big">
            <a:extLst>
              <a:ext uri="{FF2B5EF4-FFF2-40B4-BE49-F238E27FC236}">
                <a16:creationId xmlns:a16="http://schemas.microsoft.com/office/drawing/2014/main" id="{631B9EC6-40E6-7C4D-88D1-67DDC31767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800600"/>
            <a:ext cx="20462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2803" name="Picture 6" descr="tippet">
            <a:extLst>
              <a:ext uri="{FF2B5EF4-FFF2-40B4-BE49-F238E27FC236}">
                <a16:creationId xmlns:a16="http://schemas.microsoft.com/office/drawing/2014/main" id="{C2ACCACF-3E80-E84E-AC23-28A0C87999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4005263"/>
            <a:ext cx="2627313"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637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1288EC-3D9A-9D45-8F24-4286F430E618}"/>
              </a:ext>
            </a:extLst>
          </p:cNvPr>
          <p:cNvSpPr>
            <a:spLocks noGrp="1"/>
          </p:cNvSpPr>
          <p:nvPr>
            <p:ph type="sldNum" sz="quarter" idx="12"/>
          </p:nvPr>
        </p:nvSpPr>
        <p:spPr/>
        <p:txBody>
          <a:bodyPr/>
          <a:lstStyle/>
          <a:p>
            <a:pPr>
              <a:defRPr/>
            </a:pPr>
            <a:fld id="{0618EE83-75C6-9541-90C4-09A9515EB8D4}" type="slidenum">
              <a:rPr lang="en-US" altLang="fr-FR" smtClean="0"/>
              <a:pPr>
                <a:defRPr/>
              </a:pPr>
              <a:t>22</a:t>
            </a:fld>
            <a:endParaRPr lang="en-US" altLang="fr-FR"/>
          </a:p>
        </p:txBody>
      </p:sp>
      <p:sp>
        <p:nvSpPr>
          <p:cNvPr id="334849" name="Rectangle 3">
            <a:extLst>
              <a:ext uri="{FF2B5EF4-FFF2-40B4-BE49-F238E27FC236}">
                <a16:creationId xmlns:a16="http://schemas.microsoft.com/office/drawing/2014/main" id="{7844B7B9-0E3A-0E46-A4AE-FA8E4087CF84}"/>
              </a:ext>
            </a:extLst>
          </p:cNvPr>
          <p:cNvSpPr>
            <a:spLocks noGrp="1" noChangeArrowheads="1"/>
          </p:cNvSpPr>
          <p:nvPr>
            <p:ph idx="4294967295"/>
          </p:nvPr>
        </p:nvSpPr>
        <p:spPr>
          <a:xfrm>
            <a:off x="683568" y="733689"/>
            <a:ext cx="7776864" cy="2695311"/>
          </a:xfrm>
        </p:spPr>
        <p:txBody>
          <a:bodyPr/>
          <a:lstStyle/>
          <a:p>
            <a:pPr algn="just">
              <a:buFont typeface="Wingdings 2" pitchFamily="2" charset="2"/>
              <a:buNone/>
            </a:pPr>
            <a:r>
              <a:rPr lang="fr-FR" altLang="fr-FR" sz="2400" dirty="0">
                <a:ea typeface="ＭＳ Ｐゴシック" panose="020B0600070205080204" pitchFamily="34" charset="-128"/>
              </a:rPr>
              <a:t>« </a:t>
            </a:r>
            <a:r>
              <a:rPr lang="fr-FR" altLang="fr-FR" sz="2400" dirty="0" err="1">
                <a:ea typeface="ＭＳ Ｐゴシック" panose="020B0600070205080204" pitchFamily="34" charset="-128"/>
              </a:rPr>
              <a:t>Willow</a:t>
            </a:r>
            <a:r>
              <a:rPr lang="fr-FR" altLang="fr-FR" sz="2400" dirty="0">
                <a:ea typeface="ＭＳ Ｐゴシック" panose="020B0600070205080204" pitchFamily="34" charset="-128"/>
              </a:rPr>
              <a:t> » en 1988 de Ron Howard est un film fantastique qui comporte beaucoup d’effets spéciaux mais l’un d’eux est le précurseur d’un effet qui va devenir à la mode au début des années 90, le morphing. A l’image, le spectateur va voir une sorcière se transformer en tortue, en tigre, en autruche et enfin en femme sans coupure apparente. </a:t>
            </a:r>
          </a:p>
        </p:txBody>
      </p:sp>
      <p:pic>
        <p:nvPicPr>
          <p:cNvPr id="334850" name="Picture 5" descr="willow">
            <a:extLst>
              <a:ext uri="{FF2B5EF4-FFF2-40B4-BE49-F238E27FC236}">
                <a16:creationId xmlns:a16="http://schemas.microsoft.com/office/drawing/2014/main" id="{A7950392-2824-8748-8329-1E588EF582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3284538"/>
            <a:ext cx="2074863"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4851" name="Picture 6" descr="ilmdigital">
            <a:extLst>
              <a:ext uri="{FF2B5EF4-FFF2-40B4-BE49-F238E27FC236}">
                <a16:creationId xmlns:a16="http://schemas.microsoft.com/office/drawing/2014/main" id="{F576FF3E-501E-5343-8387-E46A42CFC0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626" y="3766608"/>
            <a:ext cx="1524000"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4852" name="Text Box 7">
            <a:extLst>
              <a:ext uri="{FF2B5EF4-FFF2-40B4-BE49-F238E27FC236}">
                <a16:creationId xmlns:a16="http://schemas.microsoft.com/office/drawing/2014/main" id="{16B52C98-C7E3-574B-A301-0BCA2C29BD02}"/>
              </a:ext>
            </a:extLst>
          </p:cNvPr>
          <p:cNvSpPr txBox="1">
            <a:spLocks noChangeArrowheads="1"/>
          </p:cNvSpPr>
          <p:nvPr/>
        </p:nvSpPr>
        <p:spPr bwMode="auto">
          <a:xfrm>
            <a:off x="2627784" y="3932120"/>
            <a:ext cx="36003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800" dirty="0">
                <a:latin typeface="+mn-lt"/>
                <a:ea typeface="ＭＳ Ｐゴシック" panose="020B0600070205080204" pitchFamily="34" charset="-128"/>
              </a:rPr>
              <a:t>Ce n’est pas une femme m</a:t>
            </a:r>
            <a:r>
              <a:rPr lang="fr-FR" altLang="ja-JP" sz="1800" dirty="0">
                <a:latin typeface="+mn-lt"/>
                <a:ea typeface="ＭＳ ゴシック" panose="020B0609070205080204" pitchFamily="49" charset="-128"/>
              </a:rPr>
              <a:t>ême si parfois on en a le même usage (un légionnaire)</a:t>
            </a:r>
            <a:endParaRPr lang="fr-FR" altLang="fr-FR" sz="1800" dirty="0">
              <a:latin typeface="+mn-lt"/>
              <a:ea typeface="ＭＳ ゴシック" panose="020B0609070205080204" pitchFamily="49" charset="-128"/>
            </a:endParaRPr>
          </a:p>
        </p:txBody>
      </p:sp>
      <p:sp>
        <p:nvSpPr>
          <p:cNvPr id="334853" name="TextBox 1">
            <a:extLst>
              <a:ext uri="{FF2B5EF4-FFF2-40B4-BE49-F238E27FC236}">
                <a16:creationId xmlns:a16="http://schemas.microsoft.com/office/drawing/2014/main" id="{7D748C1A-EF11-4D43-AA58-57F5ABA3BC24}"/>
              </a:ext>
            </a:extLst>
          </p:cNvPr>
          <p:cNvSpPr txBox="1">
            <a:spLocks noChangeArrowheads="1"/>
          </p:cNvSpPr>
          <p:nvPr/>
        </p:nvSpPr>
        <p:spPr bwMode="auto">
          <a:xfrm>
            <a:off x="3491880" y="5504776"/>
            <a:ext cx="16938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a:latin typeface="Arial" panose="020B0604020202020204" pitchFamily="34" charset="0"/>
                <a:ea typeface="ＭＳ Ｐゴシック" panose="020B0600070205080204" pitchFamily="34" charset="-128"/>
                <a:hlinkClick r:id="rId5"/>
              </a:rPr>
              <a:t>morphon, morphon</a:t>
            </a:r>
            <a:endParaRPr lang="en-US" altLang="fr-FR" sz="140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78391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454CA3E-7857-074C-869B-5DBB5130B373}"/>
              </a:ext>
            </a:extLst>
          </p:cNvPr>
          <p:cNvSpPr>
            <a:spLocks noGrp="1"/>
          </p:cNvSpPr>
          <p:nvPr>
            <p:ph type="sldNum" sz="quarter" idx="12"/>
          </p:nvPr>
        </p:nvSpPr>
        <p:spPr/>
        <p:txBody>
          <a:bodyPr/>
          <a:lstStyle/>
          <a:p>
            <a:pPr>
              <a:defRPr/>
            </a:pPr>
            <a:fld id="{0618EE83-75C6-9541-90C4-09A9515EB8D4}" type="slidenum">
              <a:rPr lang="en-US" altLang="fr-FR" smtClean="0"/>
              <a:pPr>
                <a:defRPr/>
              </a:pPr>
              <a:t>23</a:t>
            </a:fld>
            <a:endParaRPr lang="en-US" altLang="fr-FR"/>
          </a:p>
        </p:txBody>
      </p:sp>
      <p:sp>
        <p:nvSpPr>
          <p:cNvPr id="336897" name="Rectangle 3">
            <a:extLst>
              <a:ext uri="{FF2B5EF4-FFF2-40B4-BE49-F238E27FC236}">
                <a16:creationId xmlns:a16="http://schemas.microsoft.com/office/drawing/2014/main" id="{827B9D1F-ADA5-4E44-931B-DD1B3DDB75AF}"/>
              </a:ext>
            </a:extLst>
          </p:cNvPr>
          <p:cNvSpPr>
            <a:spLocks noGrp="1" noChangeArrowheads="1"/>
          </p:cNvSpPr>
          <p:nvPr>
            <p:ph idx="4294967295"/>
          </p:nvPr>
        </p:nvSpPr>
        <p:spPr>
          <a:xfrm>
            <a:off x="611560" y="618067"/>
            <a:ext cx="7920880" cy="2977621"/>
          </a:xfrm>
        </p:spPr>
        <p:txBody>
          <a:bodyPr/>
          <a:lstStyle/>
          <a:p>
            <a:pPr algn="just">
              <a:buFont typeface="Wingdings 2" pitchFamily="2" charset="2"/>
              <a:buNone/>
            </a:pPr>
            <a:r>
              <a:rPr lang="fr-FR" altLang="fr-FR" sz="2800" dirty="0">
                <a:ea typeface="ＭＳ Ｐゴシック" panose="020B0600070205080204" pitchFamily="34" charset="-128"/>
              </a:rPr>
              <a:t> "</a:t>
            </a:r>
            <a:r>
              <a:rPr lang="fr-FR" altLang="fr-FR" sz="2800" dirty="0" err="1">
                <a:ea typeface="ＭＳ Ｐゴシック" panose="020B0600070205080204" pitchFamily="34" charset="-128"/>
              </a:rPr>
              <a:t>Abyss</a:t>
            </a:r>
            <a:r>
              <a:rPr lang="fr-FR" altLang="fr-FR" sz="2800" dirty="0">
                <a:ea typeface="ＭＳ Ｐゴシック" panose="020B0600070205080204" pitchFamily="34" charset="-128"/>
              </a:rPr>
              <a:t>" de James Cameron en 1989 présente la première créature 3D non mécanique avec un bras animé formé d’eau de mer qui duplique le visage des principaux acteurs. </a:t>
            </a:r>
          </a:p>
        </p:txBody>
      </p:sp>
      <p:pic>
        <p:nvPicPr>
          <p:cNvPr id="336898" name="Picture 5" descr="abyss_640">
            <a:extLst>
              <a:ext uri="{FF2B5EF4-FFF2-40B4-BE49-F238E27FC236}">
                <a16:creationId xmlns:a16="http://schemas.microsoft.com/office/drawing/2014/main" id="{08C0BEDE-6EE6-B04E-BFC5-D0DA3B2420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0616" y="2547595"/>
            <a:ext cx="35052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6899" name="Picture 8" descr="abys2">
            <a:extLst>
              <a:ext uri="{FF2B5EF4-FFF2-40B4-BE49-F238E27FC236}">
                <a16:creationId xmlns:a16="http://schemas.microsoft.com/office/drawing/2014/main" id="{7BC73E2A-540C-FC49-BA25-AB6B615FBB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900" y="2572995"/>
            <a:ext cx="35814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6900" name="Text Box 11">
            <a:extLst>
              <a:ext uri="{FF2B5EF4-FFF2-40B4-BE49-F238E27FC236}">
                <a16:creationId xmlns:a16="http://schemas.microsoft.com/office/drawing/2014/main" id="{985B7E0D-4FBB-A548-9B24-2159890E2062}"/>
              </a:ext>
            </a:extLst>
          </p:cNvPr>
          <p:cNvSpPr txBox="1">
            <a:spLocks noChangeArrowheads="1"/>
          </p:cNvSpPr>
          <p:nvPr/>
        </p:nvSpPr>
        <p:spPr bwMode="auto">
          <a:xfrm>
            <a:off x="4968331" y="5407095"/>
            <a:ext cx="2635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800" dirty="0">
                <a:latin typeface="Arial" panose="020B0604020202020204" pitchFamily="34" charset="0"/>
                <a:ea typeface="ＭＳ Ｐゴシック" panose="020B0600070205080204" pitchFamily="34" charset="-128"/>
              </a:rPr>
              <a:t>Version X de </a:t>
            </a:r>
            <a:r>
              <a:rPr lang="fr-FR" altLang="fr-FR" sz="1800" dirty="0" err="1">
                <a:latin typeface="Arial" panose="020B0604020202020204" pitchFamily="34" charset="0"/>
                <a:ea typeface="ＭＳ Ｐゴシック" panose="020B0600070205080204" pitchFamily="34" charset="-128"/>
              </a:rPr>
              <a:t>Abyss</a:t>
            </a:r>
            <a:r>
              <a:rPr lang="fr-FR" altLang="fr-FR" sz="1800" dirty="0">
                <a:latin typeface="Arial" panose="020B0604020202020204" pitchFamily="34" charset="0"/>
                <a:ea typeface="ＭＳ Ｐゴシック" panose="020B0600070205080204" pitchFamily="34" charset="-128"/>
              </a:rPr>
              <a:t> ???</a:t>
            </a:r>
          </a:p>
        </p:txBody>
      </p:sp>
      <p:sp>
        <p:nvSpPr>
          <p:cNvPr id="336901" name="TextBox 1">
            <a:extLst>
              <a:ext uri="{FF2B5EF4-FFF2-40B4-BE49-F238E27FC236}">
                <a16:creationId xmlns:a16="http://schemas.microsoft.com/office/drawing/2014/main" id="{06C5399B-F036-7F4C-BDEB-410F64D21BC1}"/>
              </a:ext>
            </a:extLst>
          </p:cNvPr>
          <p:cNvSpPr txBox="1">
            <a:spLocks noChangeArrowheads="1"/>
          </p:cNvSpPr>
          <p:nvPr/>
        </p:nvSpPr>
        <p:spPr bwMode="auto">
          <a:xfrm>
            <a:off x="1835696" y="5362546"/>
            <a:ext cx="10223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2400" dirty="0">
                <a:latin typeface="Arial" panose="020B0604020202020204" pitchFamily="34" charset="0"/>
                <a:ea typeface="ＭＳ Ｐゴシック" panose="020B0600070205080204" pitchFamily="34" charset="-128"/>
                <a:hlinkClick r:id="rId5"/>
              </a:rPr>
              <a:t>Abyss</a:t>
            </a:r>
            <a:endParaRPr lang="en-US" altLang="fr-FR" sz="240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90938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C552082-52EB-EE42-AC1F-E261ADE172F6}"/>
              </a:ext>
            </a:extLst>
          </p:cNvPr>
          <p:cNvSpPr>
            <a:spLocks noGrp="1"/>
          </p:cNvSpPr>
          <p:nvPr>
            <p:ph type="sldNum" sz="quarter" idx="12"/>
          </p:nvPr>
        </p:nvSpPr>
        <p:spPr/>
        <p:txBody>
          <a:bodyPr/>
          <a:lstStyle/>
          <a:p>
            <a:pPr>
              <a:defRPr/>
            </a:pPr>
            <a:fld id="{0618EE83-75C6-9541-90C4-09A9515EB8D4}" type="slidenum">
              <a:rPr lang="en-US" altLang="fr-FR" smtClean="0"/>
              <a:pPr>
                <a:defRPr/>
              </a:pPr>
              <a:t>24</a:t>
            </a:fld>
            <a:endParaRPr lang="en-US" altLang="fr-FR"/>
          </a:p>
        </p:txBody>
      </p:sp>
      <p:sp>
        <p:nvSpPr>
          <p:cNvPr id="338945" name="Rectangle 3">
            <a:extLst>
              <a:ext uri="{FF2B5EF4-FFF2-40B4-BE49-F238E27FC236}">
                <a16:creationId xmlns:a16="http://schemas.microsoft.com/office/drawing/2014/main" id="{C8D691E0-C5A4-584A-A775-56DC9D9B33A3}"/>
              </a:ext>
            </a:extLst>
          </p:cNvPr>
          <p:cNvSpPr>
            <a:spLocks noGrp="1" noChangeArrowheads="1"/>
          </p:cNvSpPr>
          <p:nvPr>
            <p:ph idx="4294967295"/>
          </p:nvPr>
        </p:nvSpPr>
        <p:spPr>
          <a:xfrm>
            <a:off x="774700" y="764704"/>
            <a:ext cx="7469708" cy="4536504"/>
          </a:xfrm>
        </p:spPr>
        <p:txBody>
          <a:bodyPr/>
          <a:lstStyle/>
          <a:p>
            <a:pPr algn="just">
              <a:buFont typeface="Wingdings 2" pitchFamily="2" charset="2"/>
              <a:buNone/>
            </a:pPr>
            <a:r>
              <a:rPr lang="fr-FR" altLang="fr-FR" sz="2800" dirty="0">
                <a:ea typeface="ＭＳ Ｐゴシック" panose="020B0600070205080204" pitchFamily="34" charset="-128"/>
              </a:rPr>
              <a:t>"Terminator 2" de James Cameron en 1991 présente un robot liquide pouvant prendre forme humaine. La forme humaine est jouée par l’acteur Robert Patrick mais les parties liquides, métalliques ou plastiques sont faites en 3D par ILM. On se rapproche d’une animation d’une forme humaine. </a:t>
            </a:r>
          </a:p>
        </p:txBody>
      </p:sp>
      <p:pic>
        <p:nvPicPr>
          <p:cNvPr id="338946" name="Picture 5" descr="258683">
            <a:extLst>
              <a:ext uri="{FF2B5EF4-FFF2-40B4-BE49-F238E27FC236}">
                <a16:creationId xmlns:a16="http://schemas.microsoft.com/office/drawing/2014/main" id="{FD650FD9-69B8-0E48-8D02-E3D0437B97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9939" y="3637965"/>
            <a:ext cx="3124200" cy="252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886" name="Picture 6" descr="terminator">
            <a:extLst>
              <a:ext uri="{FF2B5EF4-FFF2-40B4-BE49-F238E27FC236}">
                <a16:creationId xmlns:a16="http://schemas.microsoft.com/office/drawing/2014/main" id="{E03D1CC3-A822-5042-BC8A-893EA1F070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4553" y="3687233"/>
            <a:ext cx="31496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6697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378886"/>
                                        </p:tgtEl>
                                        <p:attrNameLst>
                                          <p:attrName>style.visibility</p:attrName>
                                        </p:attrNameLst>
                                      </p:cBhvr>
                                      <p:to>
                                        <p:strVal val="visible"/>
                                      </p:to>
                                    </p:set>
                                    <p:anim calcmode="lin" valueType="num">
                                      <p:cBhvr>
                                        <p:cTn id="7" dur="500" fill="hold"/>
                                        <p:tgtEl>
                                          <p:spTgt spid="378886"/>
                                        </p:tgtEl>
                                        <p:attrNameLst>
                                          <p:attrName>ppt_w</p:attrName>
                                        </p:attrNameLst>
                                      </p:cBhvr>
                                      <p:tavLst>
                                        <p:tav tm="0">
                                          <p:val>
                                            <p:fltVal val="0"/>
                                          </p:val>
                                        </p:tav>
                                        <p:tav tm="100000">
                                          <p:val>
                                            <p:strVal val="#ppt_w"/>
                                          </p:val>
                                        </p:tav>
                                      </p:tavLst>
                                    </p:anim>
                                    <p:anim calcmode="lin" valueType="num">
                                      <p:cBhvr>
                                        <p:cTn id="8" dur="500" fill="hold"/>
                                        <p:tgtEl>
                                          <p:spTgt spid="37888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ECA7220-0E6A-3F45-A316-908FA31FF753}"/>
              </a:ext>
            </a:extLst>
          </p:cNvPr>
          <p:cNvSpPr>
            <a:spLocks noGrp="1"/>
          </p:cNvSpPr>
          <p:nvPr>
            <p:ph type="sldNum" sz="quarter" idx="12"/>
          </p:nvPr>
        </p:nvSpPr>
        <p:spPr/>
        <p:txBody>
          <a:bodyPr/>
          <a:lstStyle/>
          <a:p>
            <a:pPr>
              <a:defRPr/>
            </a:pPr>
            <a:fld id="{0618EE83-75C6-9541-90C4-09A9515EB8D4}" type="slidenum">
              <a:rPr lang="en-US" altLang="fr-FR" smtClean="0"/>
              <a:pPr>
                <a:defRPr/>
              </a:pPr>
              <a:t>25</a:t>
            </a:fld>
            <a:endParaRPr lang="en-US" altLang="fr-FR"/>
          </a:p>
        </p:txBody>
      </p:sp>
      <p:sp>
        <p:nvSpPr>
          <p:cNvPr id="340993" name="Rectangle 3">
            <a:extLst>
              <a:ext uri="{FF2B5EF4-FFF2-40B4-BE49-F238E27FC236}">
                <a16:creationId xmlns:a16="http://schemas.microsoft.com/office/drawing/2014/main" id="{0FD50448-AD2B-DC4A-97EB-EE159D2D780D}"/>
              </a:ext>
            </a:extLst>
          </p:cNvPr>
          <p:cNvSpPr>
            <a:spLocks noGrp="1" noChangeArrowheads="1"/>
          </p:cNvSpPr>
          <p:nvPr>
            <p:ph idx="4294967295"/>
          </p:nvPr>
        </p:nvSpPr>
        <p:spPr>
          <a:xfrm>
            <a:off x="539552" y="618067"/>
            <a:ext cx="7956748" cy="3890433"/>
          </a:xfrm>
        </p:spPr>
        <p:txBody>
          <a:bodyPr>
            <a:normAutofit lnSpcReduction="10000"/>
          </a:bodyPr>
          <a:lstStyle/>
          <a:p>
            <a:pPr algn="just">
              <a:buFont typeface="Wingdings 2" pitchFamily="2" charset="2"/>
              <a:buNone/>
            </a:pPr>
            <a:r>
              <a:rPr lang="fr-FR" altLang="fr-FR" sz="2400" dirty="0">
                <a:ea typeface="ＭＳ Ｐゴシック" panose="020B0600070205080204" pitchFamily="34" charset="-128"/>
              </a:rPr>
              <a:t>"</a:t>
            </a:r>
            <a:r>
              <a:rPr lang="fr-FR" altLang="fr-FR" sz="2400" dirty="0" err="1">
                <a:ea typeface="ＭＳ Ｐゴシック" panose="020B0600070205080204" pitchFamily="34" charset="-128"/>
              </a:rPr>
              <a:t>Jurassic</a:t>
            </a:r>
            <a:r>
              <a:rPr lang="fr-FR" altLang="fr-FR" sz="2400" dirty="0">
                <a:ea typeface="ＭＳ Ｐゴシック" panose="020B0600070205080204" pitchFamily="34" charset="-128"/>
              </a:rPr>
              <a:t> Park" de Steven Spielberg en 1993 montre les premiers animaux, des dinosaures, numériques et photo-réalistes. Les dinosaures avaient 2 avantages par rapport à d’autres animaux. D’abord une peau type cuir assez facile à reproduire et aussi le fait que personne ne les ait vu vivant (texture, couleur, …)!</a:t>
            </a:r>
          </a:p>
          <a:p>
            <a:pPr algn="just">
              <a:buFont typeface="Wingdings 2" pitchFamily="2" charset="2"/>
              <a:buNone/>
            </a:pPr>
            <a:br>
              <a:rPr lang="fr-FR" altLang="fr-FR" sz="2400" dirty="0">
                <a:ea typeface="ＭＳ Ｐゴシック" panose="020B0600070205080204" pitchFamily="34" charset="-128"/>
              </a:rPr>
            </a:br>
            <a:r>
              <a:rPr lang="fr-FR" altLang="fr-FR" sz="2400" dirty="0">
                <a:ea typeface="ＭＳ Ｐゴシック" panose="020B0600070205080204" pitchFamily="34" charset="-128"/>
              </a:rPr>
              <a:t>"</a:t>
            </a:r>
            <a:r>
              <a:rPr lang="fr-FR" altLang="fr-FR" sz="2400" dirty="0" err="1">
                <a:ea typeface="ＭＳ Ｐゴシック" panose="020B0600070205080204" pitchFamily="34" charset="-128"/>
              </a:rPr>
              <a:t>Jurassic</a:t>
            </a:r>
            <a:r>
              <a:rPr lang="fr-FR" altLang="fr-FR" sz="2400" dirty="0">
                <a:ea typeface="ＭＳ Ｐゴシック" panose="020B0600070205080204" pitchFamily="34" charset="-128"/>
              </a:rPr>
              <a:t> Park" présente un tournant dans l’histoire des effets spéciaux. A partir de ce jour, les effets numériques prennent le dessus et vont remplacer avantageusement de nombreuses techniques comme l’animation image par image, les incrustations, mais aussi le montage virtuel. </a:t>
            </a:r>
          </a:p>
        </p:txBody>
      </p:sp>
      <p:pic>
        <p:nvPicPr>
          <p:cNvPr id="340994" name="Image 1" descr="su266n2jbn78q3kbh0fu.jpg">
            <a:extLst>
              <a:ext uri="{FF2B5EF4-FFF2-40B4-BE49-F238E27FC236}">
                <a16:creationId xmlns:a16="http://schemas.microsoft.com/office/drawing/2014/main" id="{A002D29E-0D3C-3D4C-A409-305DCFC7C6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92973" y="4504833"/>
            <a:ext cx="3203327" cy="1803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097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2D183FA-F9AF-EF46-829D-2E3A4A7B78A1}"/>
              </a:ext>
            </a:extLst>
          </p:cNvPr>
          <p:cNvSpPr>
            <a:spLocks noGrp="1"/>
          </p:cNvSpPr>
          <p:nvPr>
            <p:ph type="sldNum" sz="quarter" idx="12"/>
          </p:nvPr>
        </p:nvSpPr>
        <p:spPr/>
        <p:txBody>
          <a:bodyPr/>
          <a:lstStyle/>
          <a:p>
            <a:pPr>
              <a:defRPr/>
            </a:pPr>
            <a:fld id="{0618EE83-75C6-9541-90C4-09A9515EB8D4}" type="slidenum">
              <a:rPr lang="en-US" altLang="fr-FR" smtClean="0"/>
              <a:pPr>
                <a:defRPr/>
              </a:pPr>
              <a:t>26</a:t>
            </a:fld>
            <a:endParaRPr lang="en-US" altLang="fr-FR"/>
          </a:p>
        </p:txBody>
      </p:sp>
      <p:sp>
        <p:nvSpPr>
          <p:cNvPr id="343041" name="Rectangle 3">
            <a:extLst>
              <a:ext uri="{FF2B5EF4-FFF2-40B4-BE49-F238E27FC236}">
                <a16:creationId xmlns:a16="http://schemas.microsoft.com/office/drawing/2014/main" id="{1A86D646-CD70-4141-9517-328C608DD851}"/>
              </a:ext>
            </a:extLst>
          </p:cNvPr>
          <p:cNvSpPr>
            <a:spLocks noGrp="1" noChangeArrowheads="1"/>
          </p:cNvSpPr>
          <p:nvPr>
            <p:ph idx="4294967295"/>
          </p:nvPr>
        </p:nvSpPr>
        <p:spPr>
          <a:xfrm>
            <a:off x="552535" y="706539"/>
            <a:ext cx="4481513" cy="6119812"/>
          </a:xfrm>
        </p:spPr>
        <p:txBody>
          <a:bodyPr/>
          <a:lstStyle/>
          <a:p>
            <a:pPr marL="447675" indent="-382588" algn="just">
              <a:buFont typeface="Wingdings 2" pitchFamily="2" charset="2"/>
              <a:buNone/>
            </a:pPr>
            <a:r>
              <a:rPr lang="fr-FR" altLang="fr-FR" sz="2200" dirty="0">
                <a:ea typeface="ＭＳ Ｐゴシック" panose="020B0600070205080204" pitchFamily="34" charset="-128"/>
              </a:rPr>
              <a:t>"Toy story" de John </a:t>
            </a:r>
            <a:r>
              <a:rPr lang="fr-FR" altLang="fr-FR" sz="2200" dirty="0" err="1">
                <a:ea typeface="ＭＳ Ｐゴシック" panose="020B0600070205080204" pitchFamily="34" charset="-128"/>
              </a:rPr>
              <a:t>Lasseter</a:t>
            </a:r>
            <a:r>
              <a:rPr lang="fr-FR" altLang="fr-FR" sz="2200" dirty="0">
                <a:ea typeface="ＭＳ Ｐゴシック" panose="020B0600070205080204" pitchFamily="34" charset="-128"/>
              </a:rPr>
              <a:t> en 1995 est le premier film entièrement numérique. Les humains du film sont encore assez grossiers mais les jouets, de par leurs textures plus simples, sont très bien reproduits. Le studio Pixar, en association avec Disney, rencontre son premier succès. Ce n’est toutefois pas la fin de l’animation traditionnelle qui va continuer d’exister tout en intégrant des effets numériques. </a:t>
            </a:r>
          </a:p>
        </p:txBody>
      </p:sp>
      <p:pic>
        <p:nvPicPr>
          <p:cNvPr id="343042" name="Picture 5" descr="cones">
            <a:extLst>
              <a:ext uri="{FF2B5EF4-FFF2-40B4-BE49-F238E27FC236}">
                <a16:creationId xmlns:a16="http://schemas.microsoft.com/office/drawing/2014/main" id="{432629A3-D64E-3440-A403-D6574895D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484783"/>
            <a:ext cx="3256721" cy="244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3043" name="Picture 6" descr="lasseter">
            <a:extLst>
              <a:ext uri="{FF2B5EF4-FFF2-40B4-BE49-F238E27FC236}">
                <a16:creationId xmlns:a16="http://schemas.microsoft.com/office/drawing/2014/main" id="{95C6F7DC-085B-0A48-9971-ED8F9E502E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1128" y="4229511"/>
            <a:ext cx="1858963" cy="185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2104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6AC83DA-D4FE-294D-94A2-C0E432FBC829}"/>
              </a:ext>
            </a:extLst>
          </p:cNvPr>
          <p:cNvSpPr>
            <a:spLocks noGrp="1"/>
          </p:cNvSpPr>
          <p:nvPr>
            <p:ph type="sldNum" sz="quarter" idx="12"/>
          </p:nvPr>
        </p:nvSpPr>
        <p:spPr/>
        <p:txBody>
          <a:bodyPr/>
          <a:lstStyle/>
          <a:p>
            <a:pPr>
              <a:defRPr/>
            </a:pPr>
            <a:fld id="{0618EE83-75C6-9541-90C4-09A9515EB8D4}" type="slidenum">
              <a:rPr lang="en-US" altLang="fr-FR" smtClean="0"/>
              <a:pPr>
                <a:defRPr/>
              </a:pPr>
              <a:t>27</a:t>
            </a:fld>
            <a:endParaRPr lang="en-US" altLang="fr-FR"/>
          </a:p>
        </p:txBody>
      </p:sp>
      <p:sp>
        <p:nvSpPr>
          <p:cNvPr id="345089" name="Rectangle 3">
            <a:extLst>
              <a:ext uri="{FF2B5EF4-FFF2-40B4-BE49-F238E27FC236}">
                <a16:creationId xmlns:a16="http://schemas.microsoft.com/office/drawing/2014/main" id="{514B41EB-D694-9D4D-83D1-503ED279BEBC}"/>
              </a:ext>
            </a:extLst>
          </p:cNvPr>
          <p:cNvSpPr>
            <a:spLocks noGrp="1" noChangeArrowheads="1"/>
          </p:cNvSpPr>
          <p:nvPr>
            <p:ph idx="4294967295"/>
          </p:nvPr>
        </p:nvSpPr>
        <p:spPr>
          <a:xfrm>
            <a:off x="683568" y="618067"/>
            <a:ext cx="7776864" cy="3477683"/>
          </a:xfrm>
        </p:spPr>
        <p:txBody>
          <a:bodyPr/>
          <a:lstStyle/>
          <a:p>
            <a:pPr algn="just">
              <a:buFont typeface="Wingdings 2" pitchFamily="2" charset="2"/>
              <a:buNone/>
            </a:pPr>
            <a:r>
              <a:rPr lang="fr-FR" altLang="fr-FR" sz="2800" dirty="0">
                <a:ea typeface="ＭＳ Ｐゴシック" panose="020B0600070205080204" pitchFamily="34" charset="-128"/>
              </a:rPr>
              <a:t> "</a:t>
            </a:r>
            <a:r>
              <a:rPr lang="fr-FR" altLang="fr-FR" sz="2800" dirty="0" err="1">
                <a:ea typeface="ＭＳ Ｐゴシック" panose="020B0600070205080204" pitchFamily="34" charset="-128"/>
              </a:rPr>
              <a:t>Jumanji</a:t>
            </a:r>
            <a:r>
              <a:rPr lang="fr-FR" altLang="fr-FR" sz="2800" dirty="0">
                <a:ea typeface="ＭＳ Ｐゴシック" panose="020B0600070205080204" pitchFamily="34" charset="-128"/>
              </a:rPr>
              <a:t>" de Joe Johnston en 1995 présente les premiers mammifères virtuels avec singes, éléphants, rhinocéros... Les singes sont particulièrement difficiles à obtenir à cause de leur fourrure difficile à reproduire par logiciel. </a:t>
            </a:r>
          </a:p>
        </p:txBody>
      </p:sp>
      <p:pic>
        <p:nvPicPr>
          <p:cNvPr id="345090" name="Picture 5" descr="Photo">
            <a:extLst>
              <a:ext uri="{FF2B5EF4-FFF2-40B4-BE49-F238E27FC236}">
                <a16:creationId xmlns:a16="http://schemas.microsoft.com/office/drawing/2014/main" id="{FD258B80-A196-7E43-A8E2-BADB6713DA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852988"/>
            <a:ext cx="29718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091" name="Picture 7" descr="jumanji">
            <a:extLst>
              <a:ext uri="{FF2B5EF4-FFF2-40B4-BE49-F238E27FC236}">
                <a16:creationId xmlns:a16="http://schemas.microsoft.com/office/drawing/2014/main" id="{2A5C62F5-9678-C943-879E-848B1D6A2C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4800600"/>
            <a:ext cx="208915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1960" name="Picture 8" descr="wp-jumanji-2-m">
            <a:extLst>
              <a:ext uri="{FF2B5EF4-FFF2-40B4-BE49-F238E27FC236}">
                <a16:creationId xmlns:a16="http://schemas.microsoft.com/office/drawing/2014/main" id="{4CC272E0-0011-E841-AB68-AA99EBAD70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419100"/>
            <a:ext cx="82296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0064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381960"/>
                                        </p:tgtEl>
                                        <p:attrNameLst>
                                          <p:attrName>style.visibility</p:attrName>
                                        </p:attrNameLst>
                                      </p:cBhvr>
                                      <p:to>
                                        <p:strVal val="visible"/>
                                      </p:to>
                                    </p:set>
                                    <p:animEffect transition="in" filter="fade">
                                      <p:cBhvr>
                                        <p:cTn id="7" dur="800" decel="100000"/>
                                        <p:tgtEl>
                                          <p:spTgt spid="381960"/>
                                        </p:tgtEl>
                                      </p:cBhvr>
                                    </p:animEffect>
                                    <p:anim calcmode="lin" valueType="num">
                                      <p:cBhvr>
                                        <p:cTn id="8" dur="800" decel="100000" fill="hold"/>
                                        <p:tgtEl>
                                          <p:spTgt spid="381960"/>
                                        </p:tgtEl>
                                        <p:attrNameLst>
                                          <p:attrName>style.rotation</p:attrName>
                                        </p:attrNameLst>
                                      </p:cBhvr>
                                      <p:tavLst>
                                        <p:tav tm="0">
                                          <p:val>
                                            <p:fltVal val="-90"/>
                                          </p:val>
                                        </p:tav>
                                        <p:tav tm="100000">
                                          <p:val>
                                            <p:fltVal val="0"/>
                                          </p:val>
                                        </p:tav>
                                      </p:tavLst>
                                    </p:anim>
                                    <p:anim calcmode="lin" valueType="num">
                                      <p:cBhvr>
                                        <p:cTn id="9" dur="800" decel="100000" fill="hold"/>
                                        <p:tgtEl>
                                          <p:spTgt spid="381960"/>
                                        </p:tgtEl>
                                        <p:attrNameLst>
                                          <p:attrName>ppt_x</p:attrName>
                                        </p:attrNameLst>
                                      </p:cBhvr>
                                      <p:tavLst>
                                        <p:tav tm="0">
                                          <p:val>
                                            <p:strVal val="#ppt_x+0.4"/>
                                          </p:val>
                                        </p:tav>
                                        <p:tav tm="100000">
                                          <p:val>
                                            <p:strVal val="#ppt_x-0.05"/>
                                          </p:val>
                                        </p:tav>
                                      </p:tavLst>
                                    </p:anim>
                                    <p:anim calcmode="lin" valueType="num">
                                      <p:cBhvr>
                                        <p:cTn id="10" dur="800" decel="100000" fill="hold"/>
                                        <p:tgtEl>
                                          <p:spTgt spid="38196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8196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8196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446B043-BA7A-654F-9B22-09CF05699F26}"/>
              </a:ext>
            </a:extLst>
          </p:cNvPr>
          <p:cNvSpPr>
            <a:spLocks noGrp="1"/>
          </p:cNvSpPr>
          <p:nvPr>
            <p:ph type="sldNum" sz="quarter" idx="12"/>
          </p:nvPr>
        </p:nvSpPr>
        <p:spPr/>
        <p:txBody>
          <a:bodyPr/>
          <a:lstStyle/>
          <a:p>
            <a:pPr>
              <a:defRPr/>
            </a:pPr>
            <a:fld id="{0618EE83-75C6-9541-90C4-09A9515EB8D4}" type="slidenum">
              <a:rPr lang="en-US" altLang="fr-FR" smtClean="0"/>
              <a:pPr>
                <a:defRPr/>
              </a:pPr>
              <a:t>28</a:t>
            </a:fld>
            <a:endParaRPr lang="en-US" altLang="fr-FR"/>
          </a:p>
        </p:txBody>
      </p:sp>
      <p:sp>
        <p:nvSpPr>
          <p:cNvPr id="347137" name="Rectangle 3">
            <a:extLst>
              <a:ext uri="{FF2B5EF4-FFF2-40B4-BE49-F238E27FC236}">
                <a16:creationId xmlns:a16="http://schemas.microsoft.com/office/drawing/2014/main" id="{CF03EC19-0BFA-BC4A-91E5-972FC3B6130A}"/>
              </a:ext>
            </a:extLst>
          </p:cNvPr>
          <p:cNvSpPr>
            <a:spLocks noGrp="1" noChangeArrowheads="1"/>
          </p:cNvSpPr>
          <p:nvPr>
            <p:ph idx="4294967295"/>
          </p:nvPr>
        </p:nvSpPr>
        <p:spPr>
          <a:xfrm>
            <a:off x="683569" y="698500"/>
            <a:ext cx="7848871" cy="3113088"/>
          </a:xfrm>
        </p:spPr>
        <p:txBody>
          <a:bodyPr/>
          <a:lstStyle/>
          <a:p>
            <a:pPr algn="just">
              <a:lnSpc>
                <a:spcPct val="80000"/>
              </a:lnSpc>
              <a:buFont typeface="Wingdings 2" pitchFamily="2" charset="2"/>
              <a:buNone/>
            </a:pPr>
            <a:r>
              <a:rPr lang="fr-FR" altLang="fr-FR" sz="3000" dirty="0">
                <a:ea typeface="ＭＳ Ｐゴシック" panose="020B0600070205080204" pitchFamily="34" charset="-128"/>
              </a:rPr>
              <a:t>Matrix des frères </a:t>
            </a:r>
            <a:r>
              <a:rPr lang="fr-FR" altLang="fr-FR" sz="3000" dirty="0" err="1">
                <a:ea typeface="ＭＳ Ｐゴシック" panose="020B0600070205080204" pitchFamily="34" charset="-128"/>
              </a:rPr>
              <a:t>Wachowski</a:t>
            </a:r>
            <a:r>
              <a:rPr lang="fr-FR" altLang="fr-FR" sz="3000" dirty="0">
                <a:ea typeface="ＭＳ Ｐゴシック" panose="020B0600070205080204" pitchFamily="34" charset="-128"/>
              </a:rPr>
              <a:t> en 1999 est un film qui proposa une histoire basée sur un monde virtuel et des effets spéciaux spectaculaires. Même si l’histoire est inspirée de certains mangas et les effets spéciaux dit de Bullet Time avaient déjà été utilisés dans des publicités, l’ensemble forme un tout cohérent qui a beaucoup marqué. </a:t>
            </a:r>
          </a:p>
          <a:p>
            <a:pPr algn="just">
              <a:lnSpc>
                <a:spcPct val="80000"/>
              </a:lnSpc>
              <a:buFont typeface="Wingdings 2" pitchFamily="2" charset="2"/>
              <a:buNone/>
            </a:pPr>
            <a:endParaRPr lang="fr-FR" altLang="fr-FR" sz="3000" dirty="0">
              <a:ea typeface="ＭＳ Ｐゴシック" panose="020B0600070205080204" pitchFamily="34" charset="-128"/>
            </a:endParaRPr>
          </a:p>
        </p:txBody>
      </p:sp>
      <p:pic>
        <p:nvPicPr>
          <p:cNvPr id="347138" name="Picture 5" descr="matrix1">
            <a:extLst>
              <a:ext uri="{FF2B5EF4-FFF2-40B4-BE49-F238E27FC236}">
                <a16:creationId xmlns:a16="http://schemas.microsoft.com/office/drawing/2014/main" id="{68D23005-F218-544D-964E-46D126D0B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4305116"/>
            <a:ext cx="23622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7139" name="Picture 7" descr="matrix7">
            <a:extLst>
              <a:ext uri="{FF2B5EF4-FFF2-40B4-BE49-F238E27FC236}">
                <a16:creationId xmlns:a16="http://schemas.microsoft.com/office/drawing/2014/main" id="{993DB345-DEBD-314E-9663-192AFFAE06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743" y="4305116"/>
            <a:ext cx="353377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2984" name="Picture 8" descr="view_img">
            <a:extLst>
              <a:ext uri="{FF2B5EF4-FFF2-40B4-BE49-F238E27FC236}">
                <a16:creationId xmlns:a16="http://schemas.microsoft.com/office/drawing/2014/main" id="{7E3EBF37-104E-854E-8A46-0CF3008AE7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613" y="685984"/>
            <a:ext cx="5234774" cy="392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5996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382984"/>
                                        </p:tgtEl>
                                        <p:attrNameLst>
                                          <p:attrName>style.visibility</p:attrName>
                                        </p:attrNameLst>
                                      </p:cBhvr>
                                      <p:to>
                                        <p:strVal val="visible"/>
                                      </p:to>
                                    </p:set>
                                    <p:animEffect transition="in" filter="fade">
                                      <p:cBhvr>
                                        <p:cTn id="7" dur="770" decel="100000"/>
                                        <p:tgtEl>
                                          <p:spTgt spid="382984"/>
                                        </p:tgtEl>
                                      </p:cBhvr>
                                    </p:animEffect>
                                    <p:animScale>
                                      <p:cBhvr>
                                        <p:cTn id="8" dur="770" decel="100000"/>
                                        <p:tgtEl>
                                          <p:spTgt spid="382984"/>
                                        </p:tgtEl>
                                      </p:cBhvr>
                                      <p:from x="10000" y="10000"/>
                                      <p:to x="200000" y="450000"/>
                                    </p:animScale>
                                    <p:animScale>
                                      <p:cBhvr>
                                        <p:cTn id="9" dur="1230" accel="100000" fill="hold">
                                          <p:stCondLst>
                                            <p:cond delay="770"/>
                                          </p:stCondLst>
                                        </p:cTn>
                                        <p:tgtEl>
                                          <p:spTgt spid="382984"/>
                                        </p:tgtEl>
                                      </p:cBhvr>
                                      <p:from x="200000" y="450000"/>
                                      <p:to x="100000" y="100000"/>
                                    </p:animScale>
                                    <p:set>
                                      <p:cBhvr>
                                        <p:cTn id="10" dur="770" fill="hold"/>
                                        <p:tgtEl>
                                          <p:spTgt spid="382984"/>
                                        </p:tgtEl>
                                        <p:attrNameLst>
                                          <p:attrName>ppt_x</p:attrName>
                                        </p:attrNameLst>
                                      </p:cBhvr>
                                      <p:to>
                                        <p:strVal val="(0.5)"/>
                                      </p:to>
                                    </p:set>
                                    <p:anim from="(0.5)" to="(#ppt_x)" calcmode="lin" valueType="num">
                                      <p:cBhvr>
                                        <p:cTn id="11" dur="1230" accel="100000" fill="hold">
                                          <p:stCondLst>
                                            <p:cond delay="770"/>
                                          </p:stCondLst>
                                        </p:cTn>
                                        <p:tgtEl>
                                          <p:spTgt spid="382984"/>
                                        </p:tgtEl>
                                        <p:attrNameLst>
                                          <p:attrName>ppt_x</p:attrName>
                                        </p:attrNameLst>
                                      </p:cBhvr>
                                    </p:anim>
                                    <p:set>
                                      <p:cBhvr>
                                        <p:cTn id="12" dur="770" fill="hold"/>
                                        <p:tgtEl>
                                          <p:spTgt spid="382984"/>
                                        </p:tgtEl>
                                        <p:attrNameLst>
                                          <p:attrName>ppt_y</p:attrName>
                                        </p:attrNameLst>
                                      </p:cBhvr>
                                      <p:to>
                                        <p:strVal val="(#ppt_y+0.4)"/>
                                      </p:to>
                                    </p:set>
                                    <p:anim from="(#ppt_y+0.4)" to="(#ppt_y)" calcmode="lin" valueType="num">
                                      <p:cBhvr>
                                        <p:cTn id="13" dur="1230" accel="100000" fill="hold">
                                          <p:stCondLst>
                                            <p:cond delay="770"/>
                                          </p:stCondLst>
                                        </p:cTn>
                                        <p:tgtEl>
                                          <p:spTgt spid="38298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25B0F16-F75B-A94D-AB42-3203D5F52BA7}"/>
              </a:ext>
            </a:extLst>
          </p:cNvPr>
          <p:cNvSpPr>
            <a:spLocks noGrp="1"/>
          </p:cNvSpPr>
          <p:nvPr>
            <p:ph type="sldNum" sz="quarter" idx="12"/>
          </p:nvPr>
        </p:nvSpPr>
        <p:spPr/>
        <p:txBody>
          <a:bodyPr/>
          <a:lstStyle/>
          <a:p>
            <a:pPr>
              <a:defRPr/>
            </a:pPr>
            <a:fld id="{0618EE83-75C6-9541-90C4-09A9515EB8D4}" type="slidenum">
              <a:rPr lang="en-US" altLang="fr-FR" smtClean="0"/>
              <a:pPr>
                <a:defRPr/>
              </a:pPr>
              <a:t>29</a:t>
            </a:fld>
            <a:endParaRPr lang="en-US" altLang="fr-FR"/>
          </a:p>
        </p:txBody>
      </p:sp>
      <p:sp>
        <p:nvSpPr>
          <p:cNvPr id="349185" name="Rectangle 3">
            <a:extLst>
              <a:ext uri="{FF2B5EF4-FFF2-40B4-BE49-F238E27FC236}">
                <a16:creationId xmlns:a16="http://schemas.microsoft.com/office/drawing/2014/main" id="{6D933ADD-A515-2346-9445-706A2898E1B6}"/>
              </a:ext>
            </a:extLst>
          </p:cNvPr>
          <p:cNvSpPr>
            <a:spLocks noGrp="1" noChangeArrowheads="1"/>
          </p:cNvSpPr>
          <p:nvPr>
            <p:ph idx="4294967295"/>
          </p:nvPr>
        </p:nvSpPr>
        <p:spPr>
          <a:xfrm>
            <a:off x="403226" y="618067"/>
            <a:ext cx="8097836" cy="4312708"/>
          </a:xfrm>
        </p:spPr>
        <p:txBody>
          <a:bodyPr/>
          <a:lstStyle/>
          <a:p>
            <a:pPr algn="just">
              <a:buFont typeface="Wingdings 2" pitchFamily="2" charset="2"/>
              <a:buNone/>
            </a:pPr>
            <a:r>
              <a:rPr lang="fr-FR" altLang="fr-FR" dirty="0">
                <a:ea typeface="ＭＳ Ｐゴシック" panose="020B0600070205080204" pitchFamily="34" charset="-128"/>
              </a:rPr>
              <a:t> "Final Fantasy" en 2001 est un film d’animation 3D qui présente les premiers humains </a:t>
            </a:r>
            <a:r>
              <a:rPr lang="fr-FR" altLang="fr-FR" dirty="0" err="1">
                <a:ea typeface="ＭＳ Ｐゴシック" panose="020B0600070205080204" pitchFamily="34" charset="-128"/>
              </a:rPr>
              <a:t>photoréalistes</a:t>
            </a:r>
            <a:r>
              <a:rPr lang="fr-FR" altLang="fr-FR" dirty="0">
                <a:ea typeface="ＭＳ Ｐゴシック" panose="020B0600070205080204" pitchFamily="34" charset="-128"/>
              </a:rPr>
              <a:t> dans un film entièrement numérique. Le scénario faible et largement copié sur "</a:t>
            </a:r>
            <a:r>
              <a:rPr lang="fr-FR" altLang="fr-FR" dirty="0" err="1">
                <a:ea typeface="ＭＳ Ｐゴシック" panose="020B0600070205080204" pitchFamily="34" charset="-128"/>
              </a:rPr>
              <a:t>Aliens</a:t>
            </a:r>
            <a:r>
              <a:rPr lang="fr-FR" altLang="fr-FR" dirty="0">
                <a:ea typeface="ＭＳ Ｐゴシック" panose="020B0600070205080204" pitchFamily="34" charset="-128"/>
              </a:rPr>
              <a:t>" fera de ce film un échec. </a:t>
            </a:r>
          </a:p>
        </p:txBody>
      </p:sp>
      <p:pic>
        <p:nvPicPr>
          <p:cNvPr id="349186" name="Picture 5" descr="Final%20Fantasy6">
            <a:extLst>
              <a:ext uri="{FF2B5EF4-FFF2-40B4-BE49-F238E27FC236}">
                <a16:creationId xmlns:a16="http://schemas.microsoft.com/office/drawing/2014/main" id="{E90D06F2-85A9-5F43-8750-AC4BDB7A5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3500438"/>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4006" name="Picture 6" descr="final-fantasy-vii-advent-childr">
            <a:extLst>
              <a:ext uri="{FF2B5EF4-FFF2-40B4-BE49-F238E27FC236}">
                <a16:creationId xmlns:a16="http://schemas.microsoft.com/office/drawing/2014/main" id="{A0E9A86F-4BD5-B142-A68D-73AF0ECB05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831" y="1231070"/>
            <a:ext cx="8034337"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7760D121-E38B-6147-8D99-EF1DC21621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1005" y="743744"/>
            <a:ext cx="6191250"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4753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384006"/>
                                        </p:tgtEl>
                                        <p:attrNameLst>
                                          <p:attrName>style.visibility</p:attrName>
                                        </p:attrNameLst>
                                      </p:cBhvr>
                                      <p:to>
                                        <p:strVal val="visible"/>
                                      </p:to>
                                    </p:set>
                                    <p:anim calcmode="lin" valueType="num">
                                      <p:cBhvr>
                                        <p:cTn id="7" dur="1000" fill="hold"/>
                                        <p:tgtEl>
                                          <p:spTgt spid="384006"/>
                                        </p:tgtEl>
                                        <p:attrNameLst>
                                          <p:attrName>ppt_w</p:attrName>
                                        </p:attrNameLst>
                                      </p:cBhvr>
                                      <p:tavLst>
                                        <p:tav tm="0">
                                          <p:val>
                                            <p:fltVal val="0"/>
                                          </p:val>
                                        </p:tav>
                                        <p:tav tm="100000">
                                          <p:val>
                                            <p:strVal val="#ppt_w"/>
                                          </p:val>
                                        </p:tav>
                                      </p:tavLst>
                                    </p:anim>
                                    <p:anim calcmode="lin" valueType="num">
                                      <p:cBhvr>
                                        <p:cTn id="8" dur="1000" fill="hold"/>
                                        <p:tgtEl>
                                          <p:spTgt spid="384006"/>
                                        </p:tgtEl>
                                        <p:attrNameLst>
                                          <p:attrName>ppt_h</p:attrName>
                                        </p:attrNameLst>
                                      </p:cBhvr>
                                      <p:tavLst>
                                        <p:tav tm="0">
                                          <p:val>
                                            <p:fltVal val="0"/>
                                          </p:val>
                                        </p:tav>
                                        <p:tav tm="100000">
                                          <p:val>
                                            <p:strVal val="#ppt_h"/>
                                          </p:val>
                                        </p:tav>
                                      </p:tavLst>
                                    </p:anim>
                                    <p:anim calcmode="lin" valueType="num">
                                      <p:cBhvr>
                                        <p:cTn id="9" dur="1000" fill="hold"/>
                                        <p:tgtEl>
                                          <p:spTgt spid="38400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8400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90D01B0-F652-A044-9840-8546050945A4}"/>
              </a:ext>
            </a:extLst>
          </p:cNvPr>
          <p:cNvSpPr>
            <a:spLocks noGrp="1"/>
          </p:cNvSpPr>
          <p:nvPr>
            <p:ph type="sldNum" sz="quarter" idx="12"/>
          </p:nvPr>
        </p:nvSpPr>
        <p:spPr/>
        <p:txBody>
          <a:bodyPr/>
          <a:lstStyle/>
          <a:p>
            <a:pPr>
              <a:defRPr/>
            </a:pPr>
            <a:fld id="{0618EE83-75C6-9541-90C4-09A9515EB8D4}" type="slidenum">
              <a:rPr lang="en-US" altLang="fr-FR" smtClean="0"/>
              <a:pPr>
                <a:defRPr/>
              </a:pPr>
              <a:t>30</a:t>
            </a:fld>
            <a:endParaRPr lang="en-US" altLang="fr-FR"/>
          </a:p>
        </p:txBody>
      </p:sp>
      <p:sp>
        <p:nvSpPr>
          <p:cNvPr id="351233" name="Rectangle 3">
            <a:extLst>
              <a:ext uri="{FF2B5EF4-FFF2-40B4-BE49-F238E27FC236}">
                <a16:creationId xmlns:a16="http://schemas.microsoft.com/office/drawing/2014/main" id="{02B87FF2-CB06-1D48-A824-11BEFDD35447}"/>
              </a:ext>
            </a:extLst>
          </p:cNvPr>
          <p:cNvSpPr>
            <a:spLocks noGrp="1" noChangeArrowheads="1"/>
          </p:cNvSpPr>
          <p:nvPr>
            <p:ph idx="4294967295"/>
          </p:nvPr>
        </p:nvSpPr>
        <p:spPr>
          <a:xfrm>
            <a:off x="1403648" y="908720"/>
            <a:ext cx="8229600" cy="4525963"/>
          </a:xfrm>
        </p:spPr>
        <p:txBody>
          <a:bodyPr/>
          <a:lstStyle/>
          <a:p>
            <a:pPr marL="0" indent="0">
              <a:buNone/>
            </a:pPr>
            <a:r>
              <a:rPr lang="fr-FR" altLang="fr-FR" sz="2800" dirty="0">
                <a:ea typeface="ＭＳ Ｐゴシック" panose="020B0600070205080204" pitchFamily="34" charset="-128"/>
              </a:rPr>
              <a:t>Puis:</a:t>
            </a:r>
          </a:p>
          <a:p>
            <a:r>
              <a:rPr lang="fr-FR" altLang="fr-FR" sz="2800" dirty="0">
                <a:ea typeface="ＭＳ Ｐゴシック" panose="020B0600070205080204" pitchFamily="34" charset="-128"/>
              </a:rPr>
              <a:t>Star </a:t>
            </a:r>
            <a:r>
              <a:rPr lang="fr-FR" altLang="fr-FR" sz="2800" dirty="0" err="1">
                <a:ea typeface="ＭＳ Ｐゴシック" panose="020B0600070205080204" pitchFamily="34" charset="-128"/>
              </a:rPr>
              <a:t>Wars</a:t>
            </a:r>
            <a:r>
              <a:rPr lang="fr-FR" altLang="fr-FR" sz="2800" dirty="0">
                <a:ea typeface="ＭＳ Ｐゴシック" panose="020B0600070205080204" pitchFamily="34" charset="-128"/>
              </a:rPr>
              <a:t> </a:t>
            </a:r>
            <a:r>
              <a:rPr lang="fr-FR" altLang="fr-FR" sz="2800" dirty="0" err="1">
                <a:ea typeface="ＭＳ Ｐゴシック" panose="020B0600070205080204" pitchFamily="34" charset="-128"/>
              </a:rPr>
              <a:t>episode</a:t>
            </a:r>
            <a:r>
              <a:rPr lang="fr-FR" altLang="fr-FR" sz="2800" dirty="0">
                <a:ea typeface="ＭＳ Ｐゴシック" panose="020B0600070205080204" pitchFamily="34" charset="-128"/>
              </a:rPr>
              <a:t> 2,3,4,5,6,7,8,9,10</a:t>
            </a:r>
          </a:p>
          <a:p>
            <a:r>
              <a:rPr lang="fr-FR" altLang="fr-FR" sz="2800" dirty="0">
                <a:ea typeface="ＭＳ Ｐゴシック" panose="020B0600070205080204" pitchFamily="34" charset="-128"/>
              </a:rPr>
              <a:t>Le seigneur des anneaux 1,2,3 </a:t>
            </a:r>
            <a:r>
              <a:rPr lang="is-IS" altLang="fr-FR" sz="2800" dirty="0">
                <a:ea typeface="ＭＳ Ｐゴシック" panose="020B0600070205080204" pitchFamily="34" charset="-128"/>
              </a:rPr>
              <a:t>….</a:t>
            </a:r>
            <a:endParaRPr lang="fr-FR" altLang="fr-FR" sz="2800" dirty="0">
              <a:ea typeface="ＭＳ Ｐゴシック" panose="020B0600070205080204" pitchFamily="34" charset="-128"/>
            </a:endParaRPr>
          </a:p>
          <a:p>
            <a:r>
              <a:rPr lang="fr-FR" altLang="fr-FR" sz="2800" dirty="0">
                <a:ea typeface="ＭＳ Ｐゴシック" panose="020B0600070205080204" pitchFamily="34" charset="-128"/>
              </a:rPr>
              <a:t>Vidocq (</a:t>
            </a:r>
            <a:r>
              <a:rPr lang="fr-FR" altLang="fr-FR" sz="2800" dirty="0" err="1">
                <a:ea typeface="ＭＳ Ｐゴシック" panose="020B0600070205080204" pitchFamily="34" charset="-128"/>
              </a:rPr>
              <a:t>jock</a:t>
            </a:r>
            <a:r>
              <a:rPr lang="fr-FR" altLang="fr-FR" sz="2800" dirty="0">
                <a:ea typeface="ＭＳ Ｐゴシック" panose="020B0600070205080204" pitchFamily="34" charset="-128"/>
              </a:rPr>
              <a:t>), Belphégor (</a:t>
            </a:r>
            <a:r>
              <a:rPr lang="fr-FR" altLang="fr-FR" sz="2800" dirty="0" err="1">
                <a:ea typeface="ＭＳ Ｐゴシック" panose="020B0600070205080204" pitchFamily="34" charset="-128"/>
              </a:rPr>
              <a:t>re</a:t>
            </a:r>
            <a:r>
              <a:rPr lang="fr-FR" altLang="fr-FR" sz="2800" dirty="0">
                <a:ea typeface="ＭＳ Ｐゴシック" panose="020B0600070205080204" pitchFamily="34" charset="-128"/>
              </a:rPr>
              <a:t> </a:t>
            </a:r>
            <a:r>
              <a:rPr lang="fr-FR" altLang="fr-FR" sz="2800" dirty="0" err="1">
                <a:ea typeface="ＭＳ Ｐゴシック" panose="020B0600070205080204" pitchFamily="34" charset="-128"/>
              </a:rPr>
              <a:t>jock</a:t>
            </a:r>
            <a:r>
              <a:rPr lang="fr-FR" altLang="fr-FR" sz="2800" dirty="0">
                <a:ea typeface="ＭＳ Ｐゴシック" panose="020B0600070205080204" pitchFamily="34" charset="-128"/>
              </a:rPr>
              <a:t>)</a:t>
            </a:r>
          </a:p>
          <a:p>
            <a:r>
              <a:rPr lang="fr-FR" altLang="fr-FR" sz="2800" dirty="0">
                <a:ea typeface="ＭＳ Ｐゴシック" panose="020B0600070205080204" pitchFamily="34" charset="-128"/>
              </a:rPr>
              <a:t> </a:t>
            </a:r>
            <a:r>
              <a:rPr lang="fr-FR" altLang="fr-FR" sz="2800" dirty="0" err="1">
                <a:ea typeface="ＭＳ Ｐゴシック" panose="020B0600070205080204" pitchFamily="34" charset="-128"/>
              </a:rPr>
              <a:t>etc</a:t>
            </a:r>
            <a:r>
              <a:rPr lang="fr-FR" altLang="fr-FR" sz="2800" dirty="0">
                <a:ea typeface="ＭＳ Ｐゴシック" panose="020B0600070205080204" pitchFamily="34" charset="-128"/>
              </a:rPr>
              <a:t> </a:t>
            </a:r>
            <a:r>
              <a:rPr lang="fr-FR" altLang="fr-FR" sz="2800" dirty="0" err="1">
                <a:ea typeface="ＭＳ Ｐゴシック" panose="020B0600070205080204" pitchFamily="34" charset="-128"/>
              </a:rPr>
              <a:t>etc</a:t>
            </a:r>
            <a:r>
              <a:rPr lang="fr-FR" altLang="fr-FR" sz="2800" dirty="0">
                <a:ea typeface="ＭＳ Ｐゴシック" panose="020B0600070205080204" pitchFamily="34" charset="-128"/>
              </a:rPr>
              <a:t> </a:t>
            </a:r>
            <a:r>
              <a:rPr lang="fr-FR" altLang="fr-FR" sz="2800" dirty="0" err="1">
                <a:ea typeface="ＭＳ Ｐゴシック" panose="020B0600070205080204" pitchFamily="34" charset="-128"/>
              </a:rPr>
              <a:t>etc</a:t>
            </a:r>
            <a:endParaRPr lang="fr-FR" altLang="fr-FR" sz="2800" dirty="0">
              <a:ea typeface="ＭＳ Ｐゴシック" panose="020B0600070205080204" pitchFamily="34" charset="-128"/>
            </a:endParaRPr>
          </a:p>
        </p:txBody>
      </p:sp>
    </p:spTree>
    <p:extLst>
      <p:ext uri="{BB962C8B-B14F-4D97-AF65-F5344CB8AC3E}">
        <p14:creationId xmlns:p14="http://schemas.microsoft.com/office/powerpoint/2010/main" val="36143178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4">
            <a:extLst>
              <a:ext uri="{FF2B5EF4-FFF2-40B4-BE49-F238E27FC236}">
                <a16:creationId xmlns:a16="http://schemas.microsoft.com/office/drawing/2014/main" id="{7F3D056E-73E9-524A-BB3E-BB6B544B4CD5}"/>
              </a:ext>
            </a:extLst>
          </p:cNvPr>
          <p:cNvSpPr>
            <a:spLocks noChangeArrowheads="1"/>
          </p:cNvSpPr>
          <p:nvPr/>
        </p:nvSpPr>
        <p:spPr bwMode="auto">
          <a:xfrm>
            <a:off x="684213" y="3868738"/>
            <a:ext cx="82089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algn="just" eaLnBrk="1" hangingPunct="1">
              <a:lnSpc>
                <a:spcPct val="100000"/>
              </a:lnSpc>
              <a:spcBef>
                <a:spcPct val="0"/>
              </a:spcBef>
              <a:buClrTx/>
              <a:buSzTx/>
              <a:buFontTx/>
              <a:buNone/>
            </a:pPr>
            <a:endParaRPr lang="fr-FR" altLang="fr-FR" sz="1600" i="1">
              <a:latin typeface="Arial" panose="020B0604020202020204" pitchFamily="34" charset="0"/>
              <a:ea typeface="ＭＳ Ｐゴシック" panose="020B0600070205080204" pitchFamily="34" charset="-128"/>
            </a:endParaRPr>
          </a:p>
        </p:txBody>
      </p:sp>
      <p:sp>
        <p:nvSpPr>
          <p:cNvPr id="353282" name="Rectangle 5">
            <a:extLst>
              <a:ext uri="{FF2B5EF4-FFF2-40B4-BE49-F238E27FC236}">
                <a16:creationId xmlns:a16="http://schemas.microsoft.com/office/drawing/2014/main" id="{5506118C-334F-6F47-8860-25FC237FB603}"/>
              </a:ext>
            </a:extLst>
          </p:cNvPr>
          <p:cNvSpPr>
            <a:spLocks noChangeArrowheads="1"/>
          </p:cNvSpPr>
          <p:nvPr/>
        </p:nvSpPr>
        <p:spPr bwMode="auto">
          <a:xfrm>
            <a:off x="1258888" y="2636838"/>
            <a:ext cx="7391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800">
                <a:ea typeface="ＭＳ Ｐゴシック" panose="020B0600070205080204" pitchFamily="34" charset="-128"/>
              </a:rPr>
              <a:t>Console ? Qui avait vraiment besoin de se faire consoler ?</a:t>
            </a:r>
          </a:p>
        </p:txBody>
      </p:sp>
      <p:sp>
        <p:nvSpPr>
          <p:cNvPr id="2" name="Espace réservé du numéro de diapositive 1">
            <a:extLst>
              <a:ext uri="{FF2B5EF4-FFF2-40B4-BE49-F238E27FC236}">
                <a16:creationId xmlns:a16="http://schemas.microsoft.com/office/drawing/2014/main" id="{36670E58-05A1-9346-B51C-9EBBDFDBDA0D}"/>
              </a:ext>
            </a:extLst>
          </p:cNvPr>
          <p:cNvSpPr>
            <a:spLocks noGrp="1"/>
          </p:cNvSpPr>
          <p:nvPr>
            <p:ph type="sldNum" sz="quarter" idx="12"/>
          </p:nvPr>
        </p:nvSpPr>
        <p:spPr/>
        <p:txBody>
          <a:bodyPr/>
          <a:lstStyle/>
          <a:p>
            <a:pPr>
              <a:defRPr/>
            </a:pPr>
            <a:fld id="{A1DEB600-D2ED-A942-B6D9-18A143502FD6}" type="slidenum">
              <a:rPr lang="en-US" altLang="fr-FR" smtClean="0"/>
              <a:pPr>
                <a:defRPr/>
              </a:pPr>
              <a:t>31</a:t>
            </a:fld>
            <a:endParaRPr lang="en-US" altLang="fr-FR"/>
          </a:p>
        </p:txBody>
      </p:sp>
      <p:sp>
        <p:nvSpPr>
          <p:cNvPr id="353283" name="Titre 1">
            <a:extLst>
              <a:ext uri="{FF2B5EF4-FFF2-40B4-BE49-F238E27FC236}">
                <a16:creationId xmlns:a16="http://schemas.microsoft.com/office/drawing/2014/main" id="{B189F356-4BC5-6745-9C66-C25066EF7FA1}"/>
              </a:ext>
            </a:extLst>
          </p:cNvPr>
          <p:cNvSpPr>
            <a:spLocks noGrp="1" noChangeArrowheads="1"/>
          </p:cNvSpPr>
          <p:nvPr>
            <p:ph type="title" idx="4294967295"/>
          </p:nvPr>
        </p:nvSpPr>
        <p:spPr bwMode="auto">
          <a:xfrm>
            <a:off x="1152630" y="618067"/>
            <a:ext cx="6799262" cy="866717"/>
          </a:xfrm>
        </p:spPr>
        <p:txBody>
          <a:bodyPr wrap="square" numCol="1" anchorCtr="0" compatLnSpc="1">
            <a:prstTxWarp prst="textNoShape">
              <a:avLst/>
            </a:prstTxWarp>
          </a:bodyPr>
          <a:lstStyle/>
          <a:p>
            <a:r>
              <a:rPr lang="fr-FR" altLang="fr-FR" dirty="0">
                <a:solidFill>
                  <a:schemeClr val="tx1"/>
                </a:solidFill>
              </a:rPr>
              <a:t> 11. Les consoles et les jeux vidéo</a:t>
            </a:r>
          </a:p>
        </p:txBody>
      </p:sp>
    </p:spTree>
    <p:extLst>
      <p:ext uri="{BB962C8B-B14F-4D97-AF65-F5344CB8AC3E}">
        <p14:creationId xmlns:p14="http://schemas.microsoft.com/office/powerpoint/2010/main" val="2929734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E303B8D-D7A1-E74F-BB2C-6C7A772511CE}"/>
              </a:ext>
            </a:extLst>
          </p:cNvPr>
          <p:cNvSpPr>
            <a:spLocks noGrp="1"/>
          </p:cNvSpPr>
          <p:nvPr>
            <p:ph type="sldNum" sz="quarter" idx="12"/>
          </p:nvPr>
        </p:nvSpPr>
        <p:spPr/>
        <p:txBody>
          <a:bodyPr/>
          <a:lstStyle/>
          <a:p>
            <a:pPr>
              <a:defRPr/>
            </a:pPr>
            <a:fld id="{0618EE83-75C6-9541-90C4-09A9515EB8D4}" type="slidenum">
              <a:rPr lang="en-US" altLang="fr-FR" smtClean="0"/>
              <a:pPr>
                <a:defRPr/>
              </a:pPr>
              <a:t>32</a:t>
            </a:fld>
            <a:endParaRPr lang="en-US" altLang="fr-FR"/>
          </a:p>
        </p:txBody>
      </p:sp>
      <p:sp>
        <p:nvSpPr>
          <p:cNvPr id="355329" name="Titre 1">
            <a:extLst>
              <a:ext uri="{FF2B5EF4-FFF2-40B4-BE49-F238E27FC236}">
                <a16:creationId xmlns:a16="http://schemas.microsoft.com/office/drawing/2014/main" id="{74435425-B46E-9040-B9E1-105DEFFF5A56}"/>
              </a:ext>
            </a:extLst>
          </p:cNvPr>
          <p:cNvSpPr>
            <a:spLocks noGrp="1" noChangeArrowheads="1"/>
          </p:cNvSpPr>
          <p:nvPr>
            <p:ph type="title" idx="4294967295"/>
          </p:nvPr>
        </p:nvSpPr>
        <p:spPr bwMode="auto">
          <a:xfrm>
            <a:off x="1331640" y="618067"/>
            <a:ext cx="6799262" cy="866717"/>
          </a:xfrm>
        </p:spPr>
        <p:txBody>
          <a:bodyPr wrap="square" numCol="1" anchorCtr="0" compatLnSpc="1">
            <a:prstTxWarp prst="textNoShape">
              <a:avLst/>
            </a:prstTxWarp>
          </a:bodyPr>
          <a:lstStyle/>
          <a:p>
            <a:r>
              <a:rPr lang="fr-FR" altLang="fr-FR" sz="2800" dirty="0">
                <a:solidFill>
                  <a:schemeClr val="tx1"/>
                </a:solidFill>
              </a:rPr>
              <a:t>Les damnés des mondes numériques</a:t>
            </a:r>
          </a:p>
        </p:txBody>
      </p:sp>
      <p:sp>
        <p:nvSpPr>
          <p:cNvPr id="355330" name="Rectangle 3">
            <a:extLst>
              <a:ext uri="{FF2B5EF4-FFF2-40B4-BE49-F238E27FC236}">
                <a16:creationId xmlns:a16="http://schemas.microsoft.com/office/drawing/2014/main" id="{81B0C0A0-7B66-3F4C-85D8-00B376A7F716}"/>
              </a:ext>
            </a:extLst>
          </p:cNvPr>
          <p:cNvSpPr>
            <a:spLocks noGrp="1" noChangeArrowheads="1"/>
          </p:cNvSpPr>
          <p:nvPr>
            <p:ph idx="4294967295"/>
          </p:nvPr>
        </p:nvSpPr>
        <p:spPr>
          <a:xfrm>
            <a:off x="960692" y="1518259"/>
            <a:ext cx="7170210" cy="4142989"/>
          </a:xfrm>
        </p:spPr>
        <p:txBody>
          <a:bodyPr>
            <a:normAutofit/>
          </a:bodyPr>
          <a:lstStyle/>
          <a:p>
            <a:pPr marL="447675" indent="-382588" algn="just">
              <a:lnSpc>
                <a:spcPct val="80000"/>
              </a:lnSpc>
              <a:buFont typeface="Wingdings 2" pitchFamily="2" charset="2"/>
              <a:buNone/>
            </a:pPr>
            <a:r>
              <a:rPr lang="fr-FR" altLang="fr-FR" sz="2400" dirty="0">
                <a:ea typeface="ＭＳ Ｐゴシック" panose="020B0600070205080204" pitchFamily="34" charset="-128"/>
              </a:rPr>
              <a:t>L’univers des jeux en ligne et particulièrement ceux qui créent des mondes parallèles, conna</a:t>
            </a:r>
            <a:r>
              <a:rPr lang="fr-FR" altLang="ja-JP" sz="2400" dirty="0">
                <a:ea typeface="ＭＳ 明朝" panose="02020609040205080304" pitchFamily="49" charset="-128"/>
              </a:rPr>
              <a:t>ît un développement impressionnant.</a:t>
            </a:r>
          </a:p>
          <a:p>
            <a:pPr marL="447675" indent="-382588" algn="just">
              <a:lnSpc>
                <a:spcPct val="80000"/>
              </a:lnSpc>
              <a:buFont typeface="Wingdings 2" pitchFamily="2" charset="2"/>
              <a:buNone/>
            </a:pPr>
            <a:r>
              <a:rPr lang="fr-FR" altLang="ja-JP" sz="2400" dirty="0">
                <a:ea typeface="ＭＳ 明朝" panose="02020609040205080304" pitchFamily="49" charset="-128"/>
              </a:rPr>
              <a:t>Mais il débouche sur des excès bien réels.</a:t>
            </a:r>
          </a:p>
          <a:p>
            <a:pPr marL="447675" indent="-382588" algn="just">
              <a:lnSpc>
                <a:spcPct val="80000"/>
              </a:lnSpc>
              <a:buFont typeface="Wingdings 2" pitchFamily="2" charset="2"/>
              <a:buNone/>
            </a:pPr>
            <a:endParaRPr lang="fr-FR" altLang="ja-JP" sz="2400" dirty="0">
              <a:ea typeface="ＭＳ 明朝" panose="02020609040205080304" pitchFamily="49" charset="-128"/>
            </a:endParaRPr>
          </a:p>
          <a:p>
            <a:pPr marL="447675" indent="-382588" algn="just">
              <a:lnSpc>
                <a:spcPct val="80000"/>
              </a:lnSpc>
              <a:buFont typeface="Wingdings 2" pitchFamily="2" charset="2"/>
              <a:buNone/>
            </a:pPr>
            <a:r>
              <a:rPr lang="fr-FR" altLang="ja-JP" sz="2400" dirty="0">
                <a:ea typeface="ＭＳ 明朝" panose="02020609040205080304" pitchFamily="49" charset="-128"/>
              </a:rPr>
              <a:t>Dans le monde il y aura environ 3 Milliards de </a:t>
            </a:r>
            <a:r>
              <a:rPr lang="fr-FR" altLang="ja-JP" sz="2400" dirty="0" err="1">
                <a:ea typeface="ＭＳ 明朝" panose="02020609040205080304" pitchFamily="49" charset="-128"/>
              </a:rPr>
              <a:t>gamers</a:t>
            </a:r>
            <a:r>
              <a:rPr lang="fr-FR" altLang="ja-JP" sz="2400" dirty="0">
                <a:ea typeface="ＭＳ 明朝" panose="02020609040205080304" pitchFamily="49" charset="-128"/>
              </a:rPr>
              <a:t> dans le monde a s’inventer des vies numériques et à passer une moyenne de 30H par semaine devant leur ordinateur pour des jeux qui peuvent mener à la mort ou à la fortune (36 millions pour la France).</a:t>
            </a:r>
            <a:endParaRPr lang="fr-FR" altLang="fr-FR" sz="2400" dirty="0">
              <a:ea typeface="ＭＳ Ｐゴシック" panose="020B0600070205080204" pitchFamily="34" charset="-128"/>
            </a:endParaRPr>
          </a:p>
        </p:txBody>
      </p:sp>
    </p:spTree>
    <p:extLst>
      <p:ext uri="{BB962C8B-B14F-4D97-AF65-F5344CB8AC3E}">
        <p14:creationId xmlns:p14="http://schemas.microsoft.com/office/powerpoint/2010/main" val="4126915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495A07C-4A66-4E4F-B022-EA858214E4F4}"/>
              </a:ext>
            </a:extLst>
          </p:cNvPr>
          <p:cNvSpPr>
            <a:spLocks noGrp="1"/>
          </p:cNvSpPr>
          <p:nvPr>
            <p:ph type="sldNum" sz="quarter" idx="12"/>
          </p:nvPr>
        </p:nvSpPr>
        <p:spPr/>
        <p:txBody>
          <a:bodyPr/>
          <a:lstStyle/>
          <a:p>
            <a:pPr>
              <a:defRPr/>
            </a:pPr>
            <a:fld id="{0618EE83-75C6-9541-90C4-09A9515EB8D4}" type="slidenum">
              <a:rPr lang="en-US" altLang="fr-FR" smtClean="0"/>
              <a:pPr>
                <a:defRPr/>
              </a:pPr>
              <a:t>33</a:t>
            </a:fld>
            <a:endParaRPr lang="en-US" altLang="fr-FR"/>
          </a:p>
        </p:txBody>
      </p:sp>
      <p:sp>
        <p:nvSpPr>
          <p:cNvPr id="356353" name="Rectangle 3">
            <a:extLst>
              <a:ext uri="{FF2B5EF4-FFF2-40B4-BE49-F238E27FC236}">
                <a16:creationId xmlns:a16="http://schemas.microsoft.com/office/drawing/2014/main" id="{DCFEF9A5-AB21-6A4E-8FC9-4EC7A4022FB4}"/>
              </a:ext>
            </a:extLst>
          </p:cNvPr>
          <p:cNvSpPr>
            <a:spLocks noGrp="1" noChangeArrowheads="1"/>
          </p:cNvSpPr>
          <p:nvPr>
            <p:ph idx="4294967295"/>
          </p:nvPr>
        </p:nvSpPr>
        <p:spPr>
          <a:xfrm>
            <a:off x="755576" y="618067"/>
            <a:ext cx="7016824" cy="4755621"/>
          </a:xfrm>
        </p:spPr>
        <p:txBody>
          <a:bodyPr/>
          <a:lstStyle/>
          <a:p>
            <a:pPr algn="just">
              <a:lnSpc>
                <a:spcPct val="120000"/>
              </a:lnSpc>
              <a:buFont typeface="Wingdings 2" pitchFamily="2" charset="2"/>
              <a:buNone/>
            </a:pPr>
            <a:r>
              <a:rPr lang="fr-FR" altLang="fr-FR" sz="2400" dirty="0">
                <a:ea typeface="ＭＳ Ｐゴシック" panose="020B0600070205080204" pitchFamily="34" charset="-128"/>
              </a:rPr>
              <a:t>Cette économie des biens virtuels dépasse aujourd’hui le milliard de dollars car les monnaies virtuelles utilisées dans les jeux sont parfois convertibles en argent réels.</a:t>
            </a:r>
          </a:p>
          <a:p>
            <a:pPr algn="just">
              <a:lnSpc>
                <a:spcPct val="120000"/>
              </a:lnSpc>
              <a:buFont typeface="Wingdings 2" pitchFamily="2" charset="2"/>
              <a:buNone/>
            </a:pPr>
            <a:r>
              <a:rPr lang="fr-FR" altLang="fr-FR" sz="2400" dirty="0">
                <a:ea typeface="ＭＳ Ｐゴシック" panose="020B0600070205080204" pitchFamily="34" charset="-128"/>
              </a:rPr>
              <a:t>Par exemple </a:t>
            </a:r>
            <a:r>
              <a:rPr lang="fr-FR" altLang="fr-FR" sz="2400" dirty="0">
                <a:solidFill>
                  <a:srgbClr val="FF0000"/>
                </a:solidFill>
                <a:ea typeface="ＭＳ Ｐゴシック" panose="020B0600070205080204" pitchFamily="34" charset="-128"/>
              </a:rPr>
              <a:t>dans </a:t>
            </a:r>
            <a:r>
              <a:rPr lang="fr-FR" altLang="fr-FR" sz="2400" i="1" dirty="0">
                <a:solidFill>
                  <a:srgbClr val="FF0000"/>
                </a:solidFill>
                <a:ea typeface="ＭＳ Ｐゴシック" panose="020B0600070205080204" pitchFamily="34" charset="-128"/>
              </a:rPr>
              <a:t>second life</a:t>
            </a:r>
            <a:r>
              <a:rPr lang="fr-FR" altLang="fr-FR" sz="2400" dirty="0">
                <a:ea typeface="ＭＳ Ｐゴシック" panose="020B0600070205080204" pitchFamily="34" charset="-128"/>
              </a:rPr>
              <a:t>, un jeu de r</a:t>
            </a:r>
            <a:r>
              <a:rPr lang="fr-FR" altLang="ja-JP" sz="2400" dirty="0">
                <a:ea typeface="ＭＳ ゴシック" panose="020B0609070205080204" pitchFamily="49" charset="-128"/>
              </a:rPr>
              <a:t>ôle peuplé d’un million d’avatars dans lequel se sont créées des mini-industries.</a:t>
            </a:r>
            <a:endParaRPr lang="fr-FR" altLang="fr-FR" sz="2400" dirty="0">
              <a:ea typeface="ＭＳ Ｐゴシック" panose="020B0600070205080204" pitchFamily="34" charset="-128"/>
            </a:endParaRPr>
          </a:p>
        </p:txBody>
      </p:sp>
      <p:pic>
        <p:nvPicPr>
          <p:cNvPr id="356354" name="Image 3" descr="second-life-6.jpg">
            <a:extLst>
              <a:ext uri="{FF2B5EF4-FFF2-40B4-BE49-F238E27FC236}">
                <a16:creationId xmlns:a16="http://schemas.microsoft.com/office/drawing/2014/main" id="{84178538-6D5A-C440-9853-384AE73591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232004"/>
            <a:ext cx="3635375" cy="266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643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83C5CFC-DCEF-9443-BBA2-8E79D4BEBF7F}"/>
              </a:ext>
            </a:extLst>
          </p:cNvPr>
          <p:cNvSpPr>
            <a:spLocks noGrp="1"/>
          </p:cNvSpPr>
          <p:nvPr>
            <p:ph type="sldNum" sz="quarter" idx="12"/>
          </p:nvPr>
        </p:nvSpPr>
        <p:spPr/>
        <p:txBody>
          <a:bodyPr/>
          <a:lstStyle/>
          <a:p>
            <a:pPr>
              <a:defRPr/>
            </a:pPr>
            <a:fld id="{0618EE83-75C6-9541-90C4-09A9515EB8D4}" type="slidenum">
              <a:rPr lang="en-US" altLang="fr-FR" smtClean="0"/>
              <a:pPr>
                <a:defRPr/>
              </a:pPr>
              <a:t>34</a:t>
            </a:fld>
            <a:endParaRPr lang="en-US" altLang="fr-FR"/>
          </a:p>
        </p:txBody>
      </p:sp>
      <p:sp>
        <p:nvSpPr>
          <p:cNvPr id="357377" name="Rectangle 3">
            <a:extLst>
              <a:ext uri="{FF2B5EF4-FFF2-40B4-BE49-F238E27FC236}">
                <a16:creationId xmlns:a16="http://schemas.microsoft.com/office/drawing/2014/main" id="{CF20C77B-9FFF-EC47-8498-B5560CDF6262}"/>
              </a:ext>
            </a:extLst>
          </p:cNvPr>
          <p:cNvSpPr>
            <a:spLocks noGrp="1" noChangeArrowheads="1"/>
          </p:cNvSpPr>
          <p:nvPr>
            <p:ph idx="4294967295"/>
          </p:nvPr>
        </p:nvSpPr>
        <p:spPr>
          <a:xfrm>
            <a:off x="755576" y="618067"/>
            <a:ext cx="7397824" cy="4884208"/>
          </a:xfrm>
        </p:spPr>
        <p:txBody>
          <a:bodyPr>
            <a:normAutofit lnSpcReduction="10000"/>
          </a:bodyPr>
          <a:lstStyle/>
          <a:p>
            <a:pPr marL="447675" indent="-382588" algn="just">
              <a:buFont typeface="Wingdings 2" pitchFamily="2" charset="2"/>
              <a:buNone/>
            </a:pPr>
            <a:r>
              <a:rPr lang="fr-FR" altLang="fr-FR" sz="2700" dirty="0">
                <a:ea typeface="ＭＳ Ｐゴシック" panose="020B0600070205080204" pitchFamily="34" charset="-128"/>
              </a:rPr>
              <a:t>Une joueuse chinoise est ainsi devenue le premier promoteur immobilier des mondes virtuels en achetant des espaces vierges de </a:t>
            </a:r>
            <a:r>
              <a:rPr lang="fr-FR" altLang="fr-FR" sz="2700" i="1" dirty="0">
                <a:solidFill>
                  <a:srgbClr val="FF0000"/>
                </a:solidFill>
                <a:ea typeface="ＭＳ Ｐゴシック" panose="020B0600070205080204" pitchFamily="34" charset="-128"/>
              </a:rPr>
              <a:t>second life</a:t>
            </a:r>
            <a:r>
              <a:rPr lang="fr-FR" altLang="fr-FR" sz="2700" dirty="0">
                <a:solidFill>
                  <a:srgbClr val="FF0000"/>
                </a:solidFill>
                <a:ea typeface="ＭＳ Ｐゴシック" panose="020B0600070205080204" pitchFamily="34" charset="-128"/>
              </a:rPr>
              <a:t> </a:t>
            </a:r>
            <a:r>
              <a:rPr lang="fr-FR" altLang="fr-FR" sz="2700" dirty="0">
                <a:ea typeface="ＭＳ Ｐゴシック" panose="020B0600070205080204" pitchFamily="34" charset="-128"/>
              </a:rPr>
              <a:t>qu’elle aménage et revend.</a:t>
            </a:r>
          </a:p>
          <a:p>
            <a:pPr marL="447675" indent="-382588" algn="just">
              <a:buFont typeface="Wingdings 2" pitchFamily="2" charset="2"/>
              <a:buNone/>
            </a:pPr>
            <a:r>
              <a:rPr lang="fr-FR" altLang="fr-FR" sz="2700" dirty="0">
                <a:ea typeface="ＭＳ Ｐゴシック" panose="020B0600070205080204" pitchFamily="34" charset="-128"/>
              </a:rPr>
              <a:t>Un américain, Jon Jacobs, dont l’avatar est baptisé </a:t>
            </a:r>
            <a:r>
              <a:rPr lang="fr-FR" altLang="fr-FR" sz="2700" dirty="0" err="1">
                <a:ea typeface="ＭＳ Ｐゴシック" panose="020B0600070205080204" pitchFamily="34" charset="-128"/>
              </a:rPr>
              <a:t>Neverdie</a:t>
            </a:r>
            <a:r>
              <a:rPr lang="fr-FR" altLang="fr-FR" sz="2700" dirty="0">
                <a:ea typeface="ＭＳ Ｐゴシック" panose="020B0600070205080204" pitchFamily="34" charset="-128"/>
              </a:rPr>
              <a:t>, est aujourd’hui millionnaire gr</a:t>
            </a:r>
            <a:r>
              <a:rPr lang="fr-FR" altLang="ja-JP" sz="2700" dirty="0">
                <a:ea typeface="ＭＳ 明朝" panose="02020609040205080304" pitchFamily="49" charset="-128"/>
              </a:rPr>
              <a:t>âce à son astéroïde virtuel où tout est à vendre.</a:t>
            </a:r>
          </a:p>
          <a:p>
            <a:pPr marL="447675" indent="-382588" algn="just">
              <a:buFont typeface="Wingdings 2" pitchFamily="2" charset="2"/>
              <a:buNone/>
            </a:pPr>
            <a:r>
              <a:rPr lang="fr-FR" altLang="ja-JP" sz="2700" dirty="0">
                <a:ea typeface="ＭＳ 明朝" panose="02020609040205080304" pitchFamily="49" charset="-128"/>
              </a:rPr>
              <a:t>Certaines américaines gagnent jusqu’à 5000$ par mois en créant simplement des nouveaux mobiliers pour les </a:t>
            </a:r>
            <a:r>
              <a:rPr lang="fr-FR" altLang="ja-JP" sz="2700" dirty="0" err="1">
                <a:ea typeface="ＭＳ 明朝" panose="02020609040205080304" pitchFamily="49" charset="-128"/>
              </a:rPr>
              <a:t>sims</a:t>
            </a:r>
            <a:r>
              <a:rPr lang="fr-FR" altLang="ja-JP" sz="2700" dirty="0">
                <a:ea typeface="ＭＳ 明朝" panose="02020609040205080304" pitchFamily="49" charset="-128"/>
              </a:rPr>
              <a:t> (revendu ensuite sur le web après un abonnement au site pour 7$ par mois)</a:t>
            </a:r>
            <a:endParaRPr lang="fr-FR" altLang="fr-FR" sz="2700" dirty="0">
              <a:ea typeface="ＭＳ Ｐゴシック" panose="020B0600070205080204" pitchFamily="34" charset="-128"/>
            </a:endParaRPr>
          </a:p>
        </p:txBody>
      </p:sp>
    </p:spTree>
    <p:extLst>
      <p:ext uri="{BB962C8B-B14F-4D97-AF65-F5344CB8AC3E}">
        <p14:creationId xmlns:p14="http://schemas.microsoft.com/office/powerpoint/2010/main" val="3961408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730E3CE-1055-E94C-952A-C826A6BF18D1}"/>
              </a:ext>
            </a:extLst>
          </p:cNvPr>
          <p:cNvSpPr>
            <a:spLocks noGrp="1"/>
          </p:cNvSpPr>
          <p:nvPr>
            <p:ph type="sldNum" sz="quarter" idx="12"/>
          </p:nvPr>
        </p:nvSpPr>
        <p:spPr/>
        <p:txBody>
          <a:bodyPr/>
          <a:lstStyle/>
          <a:p>
            <a:pPr>
              <a:defRPr/>
            </a:pPr>
            <a:fld id="{0618EE83-75C6-9541-90C4-09A9515EB8D4}" type="slidenum">
              <a:rPr lang="en-US" altLang="fr-FR" smtClean="0"/>
              <a:pPr>
                <a:defRPr/>
              </a:pPr>
              <a:t>35</a:t>
            </a:fld>
            <a:endParaRPr lang="en-US" altLang="fr-FR"/>
          </a:p>
        </p:txBody>
      </p:sp>
      <p:sp>
        <p:nvSpPr>
          <p:cNvPr id="358401" name="Rectangle 3">
            <a:extLst>
              <a:ext uri="{FF2B5EF4-FFF2-40B4-BE49-F238E27FC236}">
                <a16:creationId xmlns:a16="http://schemas.microsoft.com/office/drawing/2014/main" id="{E57F3590-B80E-AE4E-BF27-A933EF261C1A}"/>
              </a:ext>
            </a:extLst>
          </p:cNvPr>
          <p:cNvSpPr>
            <a:spLocks noGrp="1" noChangeArrowheads="1"/>
          </p:cNvSpPr>
          <p:nvPr>
            <p:ph idx="4294967295"/>
          </p:nvPr>
        </p:nvSpPr>
        <p:spPr>
          <a:xfrm>
            <a:off x="827584" y="764703"/>
            <a:ext cx="7560840" cy="5112569"/>
          </a:xfrm>
        </p:spPr>
        <p:txBody>
          <a:bodyPr>
            <a:normAutofit/>
          </a:bodyPr>
          <a:lstStyle/>
          <a:p>
            <a:pPr algn="just">
              <a:lnSpc>
                <a:spcPct val="120000"/>
              </a:lnSpc>
              <a:buFont typeface="Wingdings 2" pitchFamily="2" charset="2"/>
              <a:buNone/>
            </a:pPr>
            <a:r>
              <a:rPr lang="fr-FR" altLang="fr-FR" sz="3000">
                <a:ea typeface="ＭＳ Ｐゴシック" panose="020B0600070205080204" pitchFamily="34" charset="-128"/>
              </a:rPr>
              <a:t>Il existe m</a:t>
            </a:r>
            <a:r>
              <a:rPr lang="fr-FR" altLang="ja-JP" sz="3000">
                <a:ea typeface="ＭＳ ゴシック" panose="020B0609070205080204" pitchFamily="49" charset="-128"/>
              </a:rPr>
              <a:t>ême des trafiquants de monnaies virtuelles surtout en Chine.</a:t>
            </a:r>
          </a:p>
          <a:p>
            <a:pPr algn="just">
              <a:lnSpc>
                <a:spcPct val="120000"/>
              </a:lnSpc>
              <a:buFont typeface="Wingdings 2" pitchFamily="2" charset="2"/>
              <a:buNone/>
            </a:pPr>
            <a:r>
              <a:rPr lang="fr-FR" altLang="ja-JP" sz="3000">
                <a:ea typeface="ＭＳ ゴシック" panose="020B0609070205080204" pitchFamily="49" charset="-128"/>
              </a:rPr>
              <a:t>Dans ce pays, des sociétés emploient des joueurs professionnels chargés de gagner des millions en pièces d’or dans différents jeux, pièces ensuite revendues à des joueurs occidentaux pour qu’ils puissent progresser dans leurs jeux respectifs.</a:t>
            </a:r>
            <a:endParaRPr lang="fr-FR" altLang="fr-FR" sz="3000">
              <a:ea typeface="ＭＳ Ｐゴシック" panose="020B0600070205080204" pitchFamily="34" charset="-128"/>
            </a:endParaRPr>
          </a:p>
        </p:txBody>
      </p:sp>
    </p:spTree>
    <p:extLst>
      <p:ext uri="{BB962C8B-B14F-4D97-AF65-F5344CB8AC3E}">
        <p14:creationId xmlns:p14="http://schemas.microsoft.com/office/powerpoint/2010/main" val="2814169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441340E-EE0C-9041-B898-923AC95EAEC4}"/>
              </a:ext>
            </a:extLst>
          </p:cNvPr>
          <p:cNvSpPr>
            <a:spLocks noGrp="1"/>
          </p:cNvSpPr>
          <p:nvPr>
            <p:ph type="sldNum" sz="quarter" idx="12"/>
          </p:nvPr>
        </p:nvSpPr>
        <p:spPr/>
        <p:txBody>
          <a:bodyPr/>
          <a:lstStyle/>
          <a:p>
            <a:pPr>
              <a:defRPr/>
            </a:pPr>
            <a:fld id="{0618EE83-75C6-9541-90C4-09A9515EB8D4}" type="slidenum">
              <a:rPr lang="en-US" altLang="fr-FR" smtClean="0"/>
              <a:pPr>
                <a:defRPr/>
              </a:pPr>
              <a:t>36</a:t>
            </a:fld>
            <a:endParaRPr lang="en-US" altLang="fr-FR"/>
          </a:p>
        </p:txBody>
      </p:sp>
      <p:sp>
        <p:nvSpPr>
          <p:cNvPr id="359425" name="Rectangle 3">
            <a:extLst>
              <a:ext uri="{FF2B5EF4-FFF2-40B4-BE49-F238E27FC236}">
                <a16:creationId xmlns:a16="http://schemas.microsoft.com/office/drawing/2014/main" id="{F6D5FAF4-4160-8B41-BE2E-EEB47A0C694D}"/>
              </a:ext>
            </a:extLst>
          </p:cNvPr>
          <p:cNvSpPr>
            <a:spLocks noGrp="1" noChangeArrowheads="1"/>
          </p:cNvSpPr>
          <p:nvPr>
            <p:ph idx="4294967295"/>
          </p:nvPr>
        </p:nvSpPr>
        <p:spPr>
          <a:xfrm>
            <a:off x="539552" y="618066"/>
            <a:ext cx="7848872" cy="5475230"/>
          </a:xfrm>
        </p:spPr>
        <p:txBody>
          <a:bodyPr/>
          <a:lstStyle/>
          <a:p>
            <a:pPr marL="447675" indent="-382588" algn="just">
              <a:lnSpc>
                <a:spcPct val="110000"/>
              </a:lnSpc>
              <a:buFont typeface="Wingdings 2" pitchFamily="2" charset="2"/>
              <a:buNone/>
            </a:pPr>
            <a:r>
              <a:rPr lang="fr-FR" altLang="fr-FR" sz="2400" dirty="0">
                <a:ea typeface="ＭＳ Ｐゴシック" panose="020B0600070205080204" pitchFamily="34" charset="-128"/>
              </a:rPr>
              <a:t>Ces univers parallèles où les vies sont fantasmées conduisent aussi à des dérives. </a:t>
            </a:r>
          </a:p>
          <a:p>
            <a:pPr marL="447675" indent="-382588" algn="just">
              <a:lnSpc>
                <a:spcPct val="110000"/>
              </a:lnSpc>
              <a:buFont typeface="Wingdings 2" pitchFamily="2" charset="2"/>
              <a:buNone/>
            </a:pPr>
            <a:r>
              <a:rPr lang="fr-FR" altLang="fr-FR" sz="2400" dirty="0">
                <a:ea typeface="ＭＳ Ｐゴシック" panose="020B0600070205080204" pitchFamily="34" charset="-128"/>
              </a:rPr>
              <a:t>Le plus courant est la déconnexion entre le cerveau et le corps. Poussé à l’extr</a:t>
            </a:r>
            <a:r>
              <a:rPr lang="fr-FR" altLang="ja-JP" sz="2400" dirty="0">
                <a:ea typeface="ＭＳ 明朝" panose="02020609040205080304" pitchFamily="49" charset="-128"/>
              </a:rPr>
              <a:t>ême cet oubli du corps peut conduire à la mort. On note de nombreux cas de décès de personnes qui ont joué plusieurs jours en ne bougeant que le poignet (le sang s’épaissi en provoquant un arrêt cardiaque)</a:t>
            </a:r>
          </a:p>
          <a:p>
            <a:pPr marL="447675" indent="-382588" algn="just">
              <a:lnSpc>
                <a:spcPct val="110000"/>
              </a:lnSpc>
              <a:buFont typeface="Wingdings 2" pitchFamily="2" charset="2"/>
              <a:buNone/>
            </a:pPr>
            <a:r>
              <a:rPr lang="fr-FR" altLang="ja-JP" sz="2400" dirty="0">
                <a:ea typeface="ＭＳ 明朝" panose="02020609040205080304" pitchFamily="49" charset="-128"/>
              </a:rPr>
              <a:t>Les cas les plus extrêmes se trouvent en Corée du sud où en 2018 c’était plus de 150 000 personnes seront employées dans le secteur des jeux en réseau</a:t>
            </a:r>
            <a:endParaRPr lang="fr-FR" altLang="fr-FR" sz="2400" dirty="0">
              <a:ea typeface="ＭＳ Ｐゴシック" panose="020B0600070205080204" pitchFamily="34" charset="-128"/>
            </a:endParaRPr>
          </a:p>
        </p:txBody>
      </p:sp>
    </p:spTree>
    <p:extLst>
      <p:ext uri="{BB962C8B-B14F-4D97-AF65-F5344CB8AC3E}">
        <p14:creationId xmlns:p14="http://schemas.microsoft.com/office/powerpoint/2010/main" val="3565052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48F701E-11D6-3849-AA60-B3946B98A1D0}"/>
              </a:ext>
            </a:extLst>
          </p:cNvPr>
          <p:cNvSpPr>
            <a:spLocks noGrp="1"/>
          </p:cNvSpPr>
          <p:nvPr>
            <p:ph type="sldNum" sz="quarter" idx="12"/>
          </p:nvPr>
        </p:nvSpPr>
        <p:spPr/>
        <p:txBody>
          <a:bodyPr/>
          <a:lstStyle/>
          <a:p>
            <a:pPr>
              <a:defRPr/>
            </a:pPr>
            <a:fld id="{0618EE83-75C6-9541-90C4-09A9515EB8D4}" type="slidenum">
              <a:rPr lang="en-US" altLang="fr-FR" smtClean="0"/>
              <a:pPr>
                <a:defRPr/>
              </a:pPr>
              <a:t>37</a:t>
            </a:fld>
            <a:endParaRPr lang="en-US" altLang="fr-FR"/>
          </a:p>
        </p:txBody>
      </p:sp>
      <p:sp>
        <p:nvSpPr>
          <p:cNvPr id="360449" name="Rectangle 3">
            <a:extLst>
              <a:ext uri="{FF2B5EF4-FFF2-40B4-BE49-F238E27FC236}">
                <a16:creationId xmlns:a16="http://schemas.microsoft.com/office/drawing/2014/main" id="{EF6D5C4D-39D7-454F-B3A1-CBE2676E8E64}"/>
              </a:ext>
            </a:extLst>
          </p:cNvPr>
          <p:cNvSpPr>
            <a:spLocks noGrp="1" noChangeArrowheads="1"/>
          </p:cNvSpPr>
          <p:nvPr>
            <p:ph idx="4294967295"/>
          </p:nvPr>
        </p:nvSpPr>
        <p:spPr>
          <a:xfrm>
            <a:off x="755576" y="618067"/>
            <a:ext cx="7704856" cy="5342466"/>
          </a:xfrm>
        </p:spPr>
        <p:txBody>
          <a:bodyPr/>
          <a:lstStyle/>
          <a:p>
            <a:pPr marL="447675" indent="-382588" algn="just">
              <a:lnSpc>
                <a:spcPct val="120000"/>
              </a:lnSpc>
              <a:buFont typeface="Wingdings 2" pitchFamily="2" charset="2"/>
              <a:buNone/>
            </a:pPr>
            <a:r>
              <a:rPr lang="fr-FR" altLang="fr-FR" sz="2400" dirty="0">
                <a:ea typeface="ＭＳ Ｐゴシック" panose="020B0600070205080204" pitchFamily="34" charset="-128"/>
              </a:rPr>
              <a:t>Nous voilà à la limite de la pathologie et de l'addiction.</a:t>
            </a:r>
          </a:p>
          <a:p>
            <a:pPr marL="447675" indent="-382588" algn="just">
              <a:lnSpc>
                <a:spcPct val="120000"/>
              </a:lnSpc>
              <a:buFont typeface="Wingdings 2" pitchFamily="2" charset="2"/>
              <a:buNone/>
            </a:pPr>
            <a:r>
              <a:rPr lang="fr-FR" altLang="fr-FR" sz="2400" dirty="0">
                <a:ea typeface="ＭＳ Ｐゴシック" panose="020B0600070205080204" pitchFamily="34" charset="-128"/>
              </a:rPr>
              <a:t>World of </a:t>
            </a:r>
            <a:r>
              <a:rPr lang="fr-FR" altLang="fr-FR" sz="2400" dirty="0" err="1">
                <a:ea typeface="ＭＳ Ｐゴシック" panose="020B0600070205080204" pitchFamily="34" charset="-128"/>
              </a:rPr>
              <a:t>Warcraft</a:t>
            </a:r>
            <a:r>
              <a:rPr lang="fr-FR" altLang="fr-FR" sz="2400" dirty="0">
                <a:ea typeface="ＭＳ Ｐゴシック" panose="020B0600070205080204" pitchFamily="34" charset="-128"/>
              </a:rPr>
              <a:t> : il y a aujourd’hui quelque 12 millions de joueurs ayant chacun acquitté un droit d’inscription de 40 € et qui versent environ 13 € par mois pour avoir le droit de jouer.</a:t>
            </a:r>
          </a:p>
          <a:p>
            <a:pPr marL="447675" indent="-382588" algn="just">
              <a:lnSpc>
                <a:spcPct val="120000"/>
              </a:lnSpc>
              <a:buFont typeface="Wingdings 2" pitchFamily="2" charset="2"/>
              <a:buNone/>
            </a:pPr>
            <a:r>
              <a:rPr lang="fr-FR" altLang="fr-FR" sz="2400" dirty="0">
                <a:ea typeface="ＭＳ Ｐゴシック" panose="020B0600070205080204" pitchFamily="34" charset="-128"/>
              </a:rPr>
              <a:t>Il existe m</a:t>
            </a:r>
            <a:r>
              <a:rPr lang="fr-FR" altLang="ja-JP" sz="2400" dirty="0">
                <a:ea typeface="ＭＳ 明朝" panose="02020609040205080304" pitchFamily="49" charset="-128"/>
              </a:rPr>
              <a:t>ême des joueurs ayant atteint un haut niveau du jeu qui continuent </a:t>
            </a:r>
            <a:r>
              <a:rPr lang="fr-FR" altLang="ja-JP" sz="2400" dirty="0">
                <a:latin typeface="Arial" panose="020B0604020202020204" pitchFamily="34" charset="0"/>
                <a:ea typeface="ＭＳ 明朝" panose="02020609040205080304" pitchFamily="49" charset="-128"/>
              </a:rPr>
              <a:t>à</a:t>
            </a:r>
            <a:r>
              <a:rPr lang="fr-FR" altLang="ja-JP" sz="2400" dirty="0">
                <a:ea typeface="ＭＳ 明朝" panose="02020609040205080304" pitchFamily="49" charset="-128"/>
              </a:rPr>
              <a:t> payer, refusant de voir dispara</a:t>
            </a:r>
            <a:r>
              <a:rPr lang="fr-FR" altLang="ja-JP" sz="2400" dirty="0">
                <a:latin typeface="Arial" panose="020B0604020202020204" pitchFamily="34" charset="0"/>
                <a:ea typeface="ＭＳ 明朝" panose="02020609040205080304" pitchFamily="49" charset="-128"/>
              </a:rPr>
              <a:t>î</a:t>
            </a:r>
            <a:r>
              <a:rPr lang="fr-FR" altLang="ja-JP" sz="2400" dirty="0">
                <a:ea typeface="ＭＳ 明朝" panose="02020609040205080304" pitchFamily="49" charset="-128"/>
              </a:rPr>
              <a:t>tre leur avatar. </a:t>
            </a:r>
            <a:endParaRPr lang="fr-FR" altLang="fr-FR" sz="2400" dirty="0">
              <a:ea typeface="ＭＳ Ｐゴシック" panose="020B0600070205080204" pitchFamily="34" charset="-128"/>
            </a:endParaRPr>
          </a:p>
        </p:txBody>
      </p:sp>
    </p:spTree>
    <p:extLst>
      <p:ext uri="{BB962C8B-B14F-4D97-AF65-F5344CB8AC3E}">
        <p14:creationId xmlns:p14="http://schemas.microsoft.com/office/powerpoint/2010/main" val="2600658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40C999B-3129-CE4A-80CA-7EEAF1E9A127}"/>
              </a:ext>
            </a:extLst>
          </p:cNvPr>
          <p:cNvSpPr>
            <a:spLocks noGrp="1"/>
          </p:cNvSpPr>
          <p:nvPr>
            <p:ph type="sldNum" sz="quarter" idx="12"/>
          </p:nvPr>
        </p:nvSpPr>
        <p:spPr/>
        <p:txBody>
          <a:bodyPr/>
          <a:lstStyle/>
          <a:p>
            <a:pPr>
              <a:defRPr/>
            </a:pPr>
            <a:fld id="{0618EE83-75C6-9541-90C4-09A9515EB8D4}" type="slidenum">
              <a:rPr lang="en-US" altLang="fr-FR" smtClean="0"/>
              <a:pPr>
                <a:defRPr/>
              </a:pPr>
              <a:t>38</a:t>
            </a:fld>
            <a:endParaRPr lang="en-US" altLang="fr-FR"/>
          </a:p>
        </p:txBody>
      </p:sp>
      <p:sp>
        <p:nvSpPr>
          <p:cNvPr id="361473" name="Rectangle 3">
            <a:extLst>
              <a:ext uri="{FF2B5EF4-FFF2-40B4-BE49-F238E27FC236}">
                <a16:creationId xmlns:a16="http://schemas.microsoft.com/office/drawing/2014/main" id="{C719A863-CE70-EF49-957A-F0758A8F02EE}"/>
              </a:ext>
            </a:extLst>
          </p:cNvPr>
          <p:cNvSpPr>
            <a:spLocks noGrp="1" noChangeArrowheads="1"/>
          </p:cNvSpPr>
          <p:nvPr>
            <p:ph idx="4294967295"/>
          </p:nvPr>
        </p:nvSpPr>
        <p:spPr>
          <a:xfrm>
            <a:off x="685800" y="772740"/>
            <a:ext cx="7772400" cy="6056312"/>
          </a:xfrm>
        </p:spPr>
        <p:txBody>
          <a:bodyPr/>
          <a:lstStyle/>
          <a:p>
            <a:pPr marL="447675" indent="-382588" algn="just">
              <a:buFont typeface="Wingdings 2" pitchFamily="2" charset="2"/>
              <a:buNone/>
            </a:pPr>
            <a:r>
              <a:rPr lang="fr-FR" altLang="fr-FR" sz="2800" dirty="0">
                <a:ea typeface="ＭＳ Ｐゴシック" panose="020B0600070205080204" pitchFamily="34" charset="-128"/>
              </a:rPr>
              <a:t>Une poule aux œufs d’or qui ne nécessite aucun frais de promotion, l’essentiel se fait par le bouche-à-oreille (ou le blog à wiki).</a:t>
            </a:r>
          </a:p>
          <a:p>
            <a:pPr marL="447675" indent="-382588" algn="just">
              <a:buFont typeface="Wingdings 2" pitchFamily="2" charset="2"/>
              <a:buNone/>
            </a:pPr>
            <a:endParaRPr lang="fr-FR" altLang="fr-FR" sz="2800" dirty="0">
              <a:ea typeface="ＭＳ Ｐゴシック" panose="020B0600070205080204" pitchFamily="34" charset="-128"/>
            </a:endParaRPr>
          </a:p>
          <a:p>
            <a:pPr marL="447675" indent="-382588" algn="just">
              <a:buFont typeface="Wingdings 2" pitchFamily="2" charset="2"/>
              <a:buNone/>
            </a:pPr>
            <a:r>
              <a:rPr lang="fr-FR" altLang="fr-FR" sz="2800" dirty="0">
                <a:ea typeface="ＭＳ Ｐゴシック" panose="020B0600070205080204" pitchFamily="34" charset="-128"/>
              </a:rPr>
              <a:t>Ce qui est dangereux c’est la manière dont 20% environ des joueurs arrivent à oublier leur corps. </a:t>
            </a:r>
          </a:p>
          <a:p>
            <a:pPr marL="447675" indent="-382588" algn="just">
              <a:buFont typeface="Wingdings 2" pitchFamily="2" charset="2"/>
              <a:buNone/>
            </a:pPr>
            <a:r>
              <a:rPr lang="fr-FR" altLang="fr-FR" sz="2800" dirty="0">
                <a:ea typeface="ＭＳ Ｐゴシック" panose="020B0600070205080204" pitchFamily="34" charset="-128"/>
              </a:rPr>
              <a:t>On se trouve aux portes de ce que les auteurs de SF ont imaginé : la matrice.</a:t>
            </a:r>
          </a:p>
        </p:txBody>
      </p:sp>
    </p:spTree>
    <p:extLst>
      <p:ext uri="{BB962C8B-B14F-4D97-AF65-F5344CB8AC3E}">
        <p14:creationId xmlns:p14="http://schemas.microsoft.com/office/powerpoint/2010/main" val="559507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843BAE6-3DDC-6D4B-BCBF-5AB326B41B72}"/>
              </a:ext>
            </a:extLst>
          </p:cNvPr>
          <p:cNvSpPr>
            <a:spLocks noGrp="1"/>
          </p:cNvSpPr>
          <p:nvPr>
            <p:ph type="sldNum" sz="quarter" idx="12"/>
          </p:nvPr>
        </p:nvSpPr>
        <p:spPr/>
        <p:txBody>
          <a:bodyPr/>
          <a:lstStyle/>
          <a:p>
            <a:pPr>
              <a:defRPr/>
            </a:pPr>
            <a:fld id="{0618EE83-75C6-9541-90C4-09A9515EB8D4}" type="slidenum">
              <a:rPr lang="en-US" altLang="fr-FR" smtClean="0"/>
              <a:pPr>
                <a:defRPr/>
              </a:pPr>
              <a:t>39</a:t>
            </a:fld>
            <a:endParaRPr lang="en-US" altLang="fr-FR"/>
          </a:p>
        </p:txBody>
      </p:sp>
      <p:sp>
        <p:nvSpPr>
          <p:cNvPr id="362497" name="Rectangle 3">
            <a:extLst>
              <a:ext uri="{FF2B5EF4-FFF2-40B4-BE49-F238E27FC236}">
                <a16:creationId xmlns:a16="http://schemas.microsoft.com/office/drawing/2014/main" id="{11D9BAD2-FB95-1044-8FF9-FA473E1EF74F}"/>
              </a:ext>
            </a:extLst>
          </p:cNvPr>
          <p:cNvSpPr>
            <a:spLocks noGrp="1" noChangeArrowheads="1"/>
          </p:cNvSpPr>
          <p:nvPr>
            <p:ph idx="4294967295"/>
          </p:nvPr>
        </p:nvSpPr>
        <p:spPr>
          <a:xfrm>
            <a:off x="611560" y="618067"/>
            <a:ext cx="7740278" cy="5474758"/>
          </a:xfrm>
        </p:spPr>
        <p:txBody>
          <a:bodyPr/>
          <a:lstStyle/>
          <a:p>
            <a:pPr marL="447675" indent="-382588" algn="just">
              <a:lnSpc>
                <a:spcPct val="120000"/>
              </a:lnSpc>
              <a:buFont typeface="Wingdings 2" pitchFamily="2" charset="2"/>
              <a:buNone/>
            </a:pPr>
            <a:r>
              <a:rPr lang="fr-FR" altLang="fr-FR" sz="2800" dirty="0">
                <a:ea typeface="ＭＳ Ｐゴシック" panose="020B0600070205080204" pitchFamily="34" charset="-128"/>
              </a:rPr>
              <a:t>Dans l’univers déjà flamboyant des apparences, le virtuel a supplanté les faux-semblants, les fantasmes les dragons et les chimères qui depuis longtemps peuplaient l’imaginaire des hommes.</a:t>
            </a:r>
          </a:p>
          <a:p>
            <a:pPr marL="447675" indent="-382588" algn="just">
              <a:lnSpc>
                <a:spcPct val="120000"/>
              </a:lnSpc>
              <a:buFont typeface="Wingdings 2" pitchFamily="2" charset="2"/>
              <a:buNone/>
            </a:pPr>
            <a:r>
              <a:rPr lang="fr-FR" altLang="fr-FR" sz="2800" dirty="0">
                <a:ea typeface="ＭＳ Ｐゴシック" panose="020B0600070205080204" pitchFamily="34" charset="-128"/>
              </a:rPr>
              <a:t>Les vies numériques sont les derniers fruits de la technologie informatique qui dépasse déjà en nombre d’interrogations éthiques les avancées de la biochimie et de la génétique.</a:t>
            </a:r>
          </a:p>
        </p:txBody>
      </p:sp>
    </p:spTree>
    <p:extLst>
      <p:ext uri="{BB962C8B-B14F-4D97-AF65-F5344CB8AC3E}">
        <p14:creationId xmlns:p14="http://schemas.microsoft.com/office/powerpoint/2010/main" val="17285484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C40DED-6BDF-5B43-8F8F-2D9BC43BF297}"/>
              </a:ext>
            </a:extLst>
          </p:cNvPr>
          <p:cNvSpPr>
            <a:spLocks noGrp="1"/>
          </p:cNvSpPr>
          <p:nvPr>
            <p:ph type="sldNum" sz="quarter" idx="12"/>
          </p:nvPr>
        </p:nvSpPr>
        <p:spPr/>
        <p:txBody>
          <a:bodyPr/>
          <a:lstStyle/>
          <a:p>
            <a:pPr>
              <a:defRPr/>
            </a:pPr>
            <a:fld id="{0618EE83-75C6-9541-90C4-09A9515EB8D4}" type="slidenum">
              <a:rPr lang="en-US" altLang="fr-FR" smtClean="0"/>
              <a:pPr>
                <a:defRPr/>
              </a:pPr>
              <a:t>40</a:t>
            </a:fld>
            <a:endParaRPr lang="en-US" altLang="fr-FR"/>
          </a:p>
        </p:txBody>
      </p:sp>
      <p:sp>
        <p:nvSpPr>
          <p:cNvPr id="363521" name="Rectangle 3">
            <a:extLst>
              <a:ext uri="{FF2B5EF4-FFF2-40B4-BE49-F238E27FC236}">
                <a16:creationId xmlns:a16="http://schemas.microsoft.com/office/drawing/2014/main" id="{3EA012CD-FC08-4F44-9C01-7422AA76A30B}"/>
              </a:ext>
            </a:extLst>
          </p:cNvPr>
          <p:cNvSpPr>
            <a:spLocks noGrp="1" noChangeArrowheads="1"/>
          </p:cNvSpPr>
          <p:nvPr>
            <p:ph idx="4294967295"/>
          </p:nvPr>
        </p:nvSpPr>
        <p:spPr>
          <a:xfrm>
            <a:off x="611560" y="618067"/>
            <a:ext cx="7776864" cy="5029200"/>
          </a:xfrm>
        </p:spPr>
        <p:txBody>
          <a:bodyPr/>
          <a:lstStyle/>
          <a:p>
            <a:pPr marL="447675" indent="-382588" algn="just">
              <a:lnSpc>
                <a:spcPct val="120000"/>
              </a:lnSpc>
              <a:buFont typeface="Wingdings 2" pitchFamily="2" charset="2"/>
              <a:buNone/>
            </a:pPr>
            <a:r>
              <a:rPr lang="fr-FR" altLang="fr-FR" sz="2400" dirty="0">
                <a:ea typeface="ＭＳ Ｐゴシック" panose="020B0600070205080204" pitchFamily="34" charset="-128"/>
              </a:rPr>
              <a:t>A la différence des ces sciences, les mondes virtuels sont par définition inconnus, sans limite humaine. Ils échappent à la raison, à la morale et bien évidemment à la loi.</a:t>
            </a:r>
          </a:p>
          <a:p>
            <a:pPr marL="447675" indent="-382588" algn="just">
              <a:lnSpc>
                <a:spcPct val="120000"/>
              </a:lnSpc>
              <a:buFont typeface="Wingdings 2" pitchFamily="2" charset="2"/>
              <a:buNone/>
            </a:pPr>
            <a:r>
              <a:rPr lang="fr-FR" altLang="fr-FR" sz="2400" dirty="0">
                <a:ea typeface="ＭＳ Ｐゴシック" panose="020B0600070205080204" pitchFamily="34" charset="-128"/>
              </a:rPr>
              <a:t>La folie numérique est l’expression déroutante d’une schizophrénie extr</a:t>
            </a:r>
            <a:r>
              <a:rPr lang="fr-FR" altLang="ja-JP" sz="2400" dirty="0">
                <a:ea typeface="ＭＳ 明朝" panose="02020609040205080304" pitchFamily="49" charset="-128"/>
              </a:rPr>
              <a:t>ême. Rien ne distingue le vrai du faux sinon la conscience que l’on a du phénomène pour autant que celle-ci puisse encore se manifester chez des individus drogués par l’attirance suave de l’irréalité (ex : un homme d'exception).</a:t>
            </a:r>
            <a:endParaRPr lang="fr-FR" altLang="fr-FR" sz="2400" dirty="0">
              <a:ea typeface="ＭＳ Ｐゴシック" panose="020B0600070205080204" pitchFamily="34" charset="-128"/>
            </a:endParaRPr>
          </a:p>
        </p:txBody>
      </p:sp>
    </p:spTree>
    <p:extLst>
      <p:ext uri="{BB962C8B-B14F-4D97-AF65-F5344CB8AC3E}">
        <p14:creationId xmlns:p14="http://schemas.microsoft.com/office/powerpoint/2010/main" val="2904773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42C27F0-4FB7-4B4D-923B-431BE2BAB434}"/>
              </a:ext>
            </a:extLst>
          </p:cNvPr>
          <p:cNvSpPr>
            <a:spLocks noGrp="1"/>
          </p:cNvSpPr>
          <p:nvPr>
            <p:ph type="sldNum" sz="quarter" idx="12"/>
          </p:nvPr>
        </p:nvSpPr>
        <p:spPr/>
        <p:txBody>
          <a:bodyPr/>
          <a:lstStyle/>
          <a:p>
            <a:pPr>
              <a:defRPr/>
            </a:pPr>
            <a:fld id="{0618EE83-75C6-9541-90C4-09A9515EB8D4}" type="slidenum">
              <a:rPr lang="en-US" altLang="fr-FR" smtClean="0"/>
              <a:pPr>
                <a:defRPr/>
              </a:pPr>
              <a:t>41</a:t>
            </a:fld>
            <a:endParaRPr lang="en-US" altLang="fr-FR"/>
          </a:p>
        </p:txBody>
      </p:sp>
      <p:sp>
        <p:nvSpPr>
          <p:cNvPr id="364545" name="Rectangle 3">
            <a:extLst>
              <a:ext uri="{FF2B5EF4-FFF2-40B4-BE49-F238E27FC236}">
                <a16:creationId xmlns:a16="http://schemas.microsoft.com/office/drawing/2014/main" id="{4F9006BD-F217-254F-BDDD-FA3B8BB7A25A}"/>
              </a:ext>
            </a:extLst>
          </p:cNvPr>
          <p:cNvSpPr>
            <a:spLocks noGrp="1" noChangeArrowheads="1"/>
          </p:cNvSpPr>
          <p:nvPr>
            <p:ph idx="4294967295"/>
          </p:nvPr>
        </p:nvSpPr>
        <p:spPr>
          <a:xfrm>
            <a:off x="755576" y="908720"/>
            <a:ext cx="7560840" cy="5184576"/>
          </a:xfrm>
        </p:spPr>
        <p:txBody>
          <a:bodyPr/>
          <a:lstStyle/>
          <a:p>
            <a:pPr marL="447675" indent="-382588" algn="just">
              <a:lnSpc>
                <a:spcPct val="110000"/>
              </a:lnSpc>
              <a:buFont typeface="Wingdings 2" pitchFamily="2" charset="2"/>
              <a:buNone/>
            </a:pPr>
            <a:r>
              <a:rPr lang="fr-FR" altLang="fr-FR" sz="2400" dirty="0">
                <a:ea typeface="ＭＳ Ｐゴシック" panose="020B0600070205080204" pitchFamily="34" charset="-128"/>
              </a:rPr>
              <a:t>Le succès de ces jeux dangereux doit beaucoup à la technique mais plus encore au mal-</a:t>
            </a:r>
            <a:r>
              <a:rPr lang="fr-FR" altLang="ja-JP" sz="2400" dirty="0">
                <a:ea typeface="ＭＳ 明朝" panose="02020609040205080304" pitchFamily="49" charset="-128"/>
              </a:rPr>
              <a:t>être qui condamne des jeunes à la fuite loin de leur médiocre condition humaine.</a:t>
            </a:r>
          </a:p>
          <a:p>
            <a:pPr marL="447675" indent="-382588" algn="just">
              <a:lnSpc>
                <a:spcPct val="110000"/>
              </a:lnSpc>
              <a:buFont typeface="Wingdings 2" pitchFamily="2" charset="2"/>
              <a:buNone/>
            </a:pPr>
            <a:r>
              <a:rPr lang="fr-FR" altLang="ja-JP" sz="2400" dirty="0">
                <a:ea typeface="ＭＳ 明朝" panose="02020609040205080304" pitchFamily="49" charset="-128"/>
              </a:rPr>
              <a:t>Que cette passion s’accompagne de trafics d’argent virtuel destiné à être converti en monnaie réelle donne un peu plus de raisons de craindre les développements futurs.</a:t>
            </a:r>
            <a:endParaRPr lang="fr-FR" altLang="fr-FR" sz="2400" dirty="0">
              <a:ea typeface="ＭＳ Ｐゴシック" panose="020B0600070205080204" pitchFamily="34" charset="-128"/>
            </a:endParaRPr>
          </a:p>
        </p:txBody>
      </p:sp>
      <p:pic>
        <p:nvPicPr>
          <p:cNvPr id="3074" name="Picture 2" descr="Peut-on gagner de l&amp;#39;argent grâce aux jeux vidéo ? - Dépensez.com">
            <a:extLst>
              <a:ext uri="{FF2B5EF4-FFF2-40B4-BE49-F238E27FC236}">
                <a16:creationId xmlns:a16="http://schemas.microsoft.com/office/drawing/2014/main" id="{59B93791-DE8D-1446-A114-DB494AC77D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631234"/>
            <a:ext cx="5508104" cy="2608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8553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152C189-7C2B-EA46-AC5E-A70746DA58D9}"/>
              </a:ext>
            </a:extLst>
          </p:cNvPr>
          <p:cNvSpPr>
            <a:spLocks noGrp="1"/>
          </p:cNvSpPr>
          <p:nvPr>
            <p:ph type="sldNum" sz="quarter" idx="12"/>
          </p:nvPr>
        </p:nvSpPr>
        <p:spPr/>
        <p:txBody>
          <a:bodyPr/>
          <a:lstStyle/>
          <a:p>
            <a:pPr>
              <a:defRPr/>
            </a:pPr>
            <a:fld id="{0618EE83-75C6-9541-90C4-09A9515EB8D4}" type="slidenum">
              <a:rPr lang="en-US" altLang="fr-FR" smtClean="0"/>
              <a:pPr>
                <a:defRPr/>
              </a:pPr>
              <a:t>42</a:t>
            </a:fld>
            <a:endParaRPr lang="en-US" altLang="fr-FR"/>
          </a:p>
        </p:txBody>
      </p:sp>
      <p:sp>
        <p:nvSpPr>
          <p:cNvPr id="2" name="Titre 1">
            <a:extLst>
              <a:ext uri="{FF2B5EF4-FFF2-40B4-BE49-F238E27FC236}">
                <a16:creationId xmlns:a16="http://schemas.microsoft.com/office/drawing/2014/main" id="{0CA261AC-2307-DA4F-8F39-DA90DC26F4A5}"/>
              </a:ext>
            </a:extLst>
          </p:cNvPr>
          <p:cNvSpPr>
            <a:spLocks noGrp="1"/>
          </p:cNvSpPr>
          <p:nvPr>
            <p:ph type="title" idx="4294967295"/>
          </p:nvPr>
        </p:nvSpPr>
        <p:spPr>
          <a:xfrm>
            <a:off x="685800" y="618067"/>
            <a:ext cx="7772400" cy="568325"/>
          </a:xfrm>
        </p:spPr>
        <p:txBody>
          <a:bodyPr/>
          <a:lstStyle/>
          <a:p>
            <a:pPr fontAlgn="auto">
              <a:spcAft>
                <a:spcPts val="0"/>
              </a:spcAft>
              <a:defRPr/>
            </a:pPr>
            <a:r>
              <a:rPr lang="fr-FR" sz="2800" i="1" dirty="0">
                <a:solidFill>
                  <a:schemeClr val="tx1"/>
                </a:solidFill>
              </a:rPr>
              <a:t>Existe-t-il un profil d’individu  vulnérable ?</a:t>
            </a:r>
            <a:endParaRPr lang="fr-FR" sz="2800" dirty="0">
              <a:solidFill>
                <a:schemeClr val="tx1"/>
              </a:solidFill>
            </a:endParaRPr>
          </a:p>
        </p:txBody>
      </p:sp>
      <p:sp>
        <p:nvSpPr>
          <p:cNvPr id="365570" name="Rectangle 3">
            <a:extLst>
              <a:ext uri="{FF2B5EF4-FFF2-40B4-BE49-F238E27FC236}">
                <a16:creationId xmlns:a16="http://schemas.microsoft.com/office/drawing/2014/main" id="{83BF9BDC-6467-7B45-8F8A-60F06C94EACB}"/>
              </a:ext>
            </a:extLst>
          </p:cNvPr>
          <p:cNvSpPr>
            <a:spLocks noGrp="1" noChangeArrowheads="1"/>
          </p:cNvSpPr>
          <p:nvPr>
            <p:ph idx="4294967295"/>
          </p:nvPr>
        </p:nvSpPr>
        <p:spPr>
          <a:xfrm>
            <a:off x="685800" y="1340767"/>
            <a:ext cx="7630616" cy="4876867"/>
          </a:xfrm>
        </p:spPr>
        <p:txBody>
          <a:bodyPr/>
          <a:lstStyle/>
          <a:p>
            <a:pPr marL="447675" indent="-382588" algn="just">
              <a:buFont typeface="Wingdings 2" pitchFamily="2" charset="2"/>
              <a:buNone/>
            </a:pPr>
            <a:r>
              <a:rPr lang="fr-FR" altLang="fr-FR" sz="2400" dirty="0">
                <a:ea typeface="ＭＳ Ｐゴシック" panose="020B0600070205080204" pitchFamily="34" charset="-128"/>
              </a:rPr>
              <a:t>Si l’on veut parler de profil décelable, la réponse est clairement non, pas de signe distinctif, pas de cheveux verts, pas d’âge, pas de classe sociale.</a:t>
            </a:r>
          </a:p>
          <a:p>
            <a:pPr marL="447675" indent="-382588" algn="just">
              <a:buFont typeface="Wingdings 2" pitchFamily="2" charset="2"/>
              <a:buNone/>
            </a:pPr>
            <a:r>
              <a:rPr lang="fr-FR" altLang="fr-FR" sz="2400" dirty="0">
                <a:ea typeface="ＭＳ Ｐゴシック" panose="020B0600070205080204" pitchFamily="34" charset="-128"/>
              </a:rPr>
              <a:t>On constate juste que le sexe masculin, de manière générale est plus enclin à l’addiction avec quelques particularités réservées aux filles comme l’anorexie.</a:t>
            </a:r>
          </a:p>
          <a:p>
            <a:pPr marL="447675" indent="-382588" algn="just">
              <a:buFont typeface="Wingdings 2" pitchFamily="2" charset="2"/>
              <a:buNone/>
            </a:pPr>
            <a:r>
              <a:rPr lang="fr-FR" altLang="fr-FR" sz="2400" dirty="0">
                <a:ea typeface="ＭＳ Ｐゴシック" panose="020B0600070205080204" pitchFamily="34" charset="-128"/>
              </a:rPr>
              <a:t>On constate que l’adolescence est bien sure, ici aussi, une période propice au trouble existentiel et donc sensible à tout palliatif susceptible d’effacer sa personnalité (chat, mondes virtuels, …). </a:t>
            </a:r>
          </a:p>
        </p:txBody>
      </p:sp>
    </p:spTree>
    <p:extLst>
      <p:ext uri="{BB962C8B-B14F-4D97-AF65-F5344CB8AC3E}">
        <p14:creationId xmlns:p14="http://schemas.microsoft.com/office/powerpoint/2010/main" val="35003682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358847D-584C-634A-9AF8-7087E1C16712}"/>
              </a:ext>
            </a:extLst>
          </p:cNvPr>
          <p:cNvSpPr>
            <a:spLocks noGrp="1"/>
          </p:cNvSpPr>
          <p:nvPr>
            <p:ph type="sldNum" sz="quarter" idx="12"/>
          </p:nvPr>
        </p:nvSpPr>
        <p:spPr/>
        <p:txBody>
          <a:bodyPr/>
          <a:lstStyle/>
          <a:p>
            <a:pPr>
              <a:defRPr/>
            </a:pPr>
            <a:fld id="{0618EE83-75C6-9541-90C4-09A9515EB8D4}" type="slidenum">
              <a:rPr lang="en-US" altLang="fr-FR" smtClean="0"/>
              <a:pPr>
                <a:defRPr/>
              </a:pPr>
              <a:t>43</a:t>
            </a:fld>
            <a:endParaRPr lang="en-US" altLang="fr-FR"/>
          </a:p>
        </p:txBody>
      </p:sp>
      <p:sp>
        <p:nvSpPr>
          <p:cNvPr id="366593" name="Titre 1">
            <a:extLst>
              <a:ext uri="{FF2B5EF4-FFF2-40B4-BE49-F238E27FC236}">
                <a16:creationId xmlns:a16="http://schemas.microsoft.com/office/drawing/2014/main" id="{E99C7984-FDBB-BE48-B822-14943576A4E6}"/>
              </a:ext>
            </a:extLst>
          </p:cNvPr>
          <p:cNvSpPr>
            <a:spLocks noGrp="1" noChangeArrowheads="1"/>
          </p:cNvSpPr>
          <p:nvPr>
            <p:ph type="title" idx="4294967295"/>
          </p:nvPr>
        </p:nvSpPr>
        <p:spPr bwMode="auto">
          <a:xfrm>
            <a:off x="323528" y="204788"/>
            <a:ext cx="7772400" cy="1143000"/>
          </a:xfrm>
        </p:spPr>
        <p:txBody>
          <a:bodyPr wrap="square" numCol="1" anchorCtr="0" compatLnSpc="1">
            <a:prstTxWarp prst="textNoShape">
              <a:avLst/>
            </a:prstTxWarp>
          </a:bodyPr>
          <a:lstStyle/>
          <a:p>
            <a:r>
              <a:rPr lang="fr-FR" altLang="fr-FR" sz="2800" i="1" dirty="0">
                <a:solidFill>
                  <a:schemeClr val="tx1"/>
                </a:solidFill>
              </a:rPr>
              <a:t>Les ressorts de cette dépendance !</a:t>
            </a:r>
            <a:endParaRPr lang="fr-FR" altLang="fr-FR" sz="2800" dirty="0">
              <a:solidFill>
                <a:schemeClr val="tx1"/>
              </a:solidFill>
            </a:endParaRPr>
          </a:p>
        </p:txBody>
      </p:sp>
      <p:sp>
        <p:nvSpPr>
          <p:cNvPr id="366594" name="Rectangle 3">
            <a:extLst>
              <a:ext uri="{FF2B5EF4-FFF2-40B4-BE49-F238E27FC236}">
                <a16:creationId xmlns:a16="http://schemas.microsoft.com/office/drawing/2014/main" id="{C870073E-19FD-694F-B900-6C6445BFF75A}"/>
              </a:ext>
            </a:extLst>
          </p:cNvPr>
          <p:cNvSpPr>
            <a:spLocks noGrp="1" noChangeArrowheads="1"/>
          </p:cNvSpPr>
          <p:nvPr>
            <p:ph idx="4294967295"/>
          </p:nvPr>
        </p:nvSpPr>
        <p:spPr>
          <a:xfrm>
            <a:off x="611560" y="1268759"/>
            <a:ext cx="7618040" cy="4812953"/>
          </a:xfrm>
        </p:spPr>
        <p:txBody>
          <a:bodyPr/>
          <a:lstStyle/>
          <a:p>
            <a:pPr marL="447675" indent="-382588" algn="just">
              <a:buFont typeface="Wingdings 2" pitchFamily="2" charset="2"/>
              <a:buNone/>
            </a:pPr>
            <a:r>
              <a:rPr lang="fr-FR" altLang="fr-FR" sz="2400" dirty="0">
                <a:ea typeface="ＭＳ Ｐゴシック" panose="020B0600070205080204" pitchFamily="34" charset="-128"/>
              </a:rPr>
              <a:t>Pour le cannabis ou l’alcool, les mécanismes sont clairement identifiés mais pour les jeux virtuels cela semble plus confus.</a:t>
            </a:r>
          </a:p>
          <a:p>
            <a:pPr marL="447675" indent="-382588" algn="just">
              <a:buFont typeface="Wingdings 2" pitchFamily="2" charset="2"/>
              <a:buNone/>
            </a:pPr>
            <a:r>
              <a:rPr lang="fr-FR" altLang="fr-FR" sz="2400" dirty="0">
                <a:ea typeface="ＭＳ Ｐゴシック" panose="020B0600070205080204" pitchFamily="34" charset="-128"/>
              </a:rPr>
              <a:t>Le problème est qu’il existe en ligne des jeux passionnants. On est un super héros, on commande des milliers d’hommes, on est un boss de la finance, on est propriétaire d’une ville, d’un club de foot.</a:t>
            </a:r>
          </a:p>
          <a:p>
            <a:pPr marL="447675" indent="-382588" algn="just">
              <a:buFont typeface="Wingdings 2" pitchFamily="2" charset="2"/>
              <a:buNone/>
            </a:pPr>
            <a:r>
              <a:rPr lang="fr-FR" altLang="fr-FR" sz="2400" dirty="0">
                <a:ea typeface="ＭＳ Ｐゴシック" panose="020B0600070205080204" pitchFamily="34" charset="-128"/>
              </a:rPr>
              <a:t>Le problème est que pour arriver à un tel niveau vous devez avoir un entraînement intensif et donc passer de longues heures à jouer sinon vous </a:t>
            </a:r>
            <a:r>
              <a:rPr lang="fr-FR" altLang="ja-JP" sz="2400" dirty="0">
                <a:ea typeface="ＭＳ 明朝" panose="02020609040205080304" pitchFamily="49" charset="-128"/>
              </a:rPr>
              <a:t>êtes au mieux mort au pire rien du tout</a:t>
            </a:r>
            <a:r>
              <a:rPr lang="fr-FR" altLang="fr-FR" sz="2400" dirty="0">
                <a:ea typeface="ＭＳ Ｐゴシック" panose="020B0600070205080204" pitchFamily="34" charset="-128"/>
              </a:rPr>
              <a:t>.</a:t>
            </a:r>
          </a:p>
        </p:txBody>
      </p:sp>
    </p:spTree>
    <p:extLst>
      <p:ext uri="{BB962C8B-B14F-4D97-AF65-F5344CB8AC3E}">
        <p14:creationId xmlns:p14="http://schemas.microsoft.com/office/powerpoint/2010/main" val="449033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0571AE9-F829-4B40-BAA5-C946A832A394}"/>
              </a:ext>
            </a:extLst>
          </p:cNvPr>
          <p:cNvSpPr>
            <a:spLocks noGrp="1"/>
          </p:cNvSpPr>
          <p:nvPr>
            <p:ph type="sldNum" sz="quarter" idx="12"/>
          </p:nvPr>
        </p:nvSpPr>
        <p:spPr/>
        <p:txBody>
          <a:bodyPr/>
          <a:lstStyle/>
          <a:p>
            <a:pPr>
              <a:defRPr/>
            </a:pPr>
            <a:fld id="{0618EE83-75C6-9541-90C4-09A9515EB8D4}" type="slidenum">
              <a:rPr lang="en-US" altLang="fr-FR" smtClean="0"/>
              <a:pPr>
                <a:defRPr/>
              </a:pPr>
              <a:t>44</a:t>
            </a:fld>
            <a:endParaRPr lang="en-US" altLang="fr-FR"/>
          </a:p>
        </p:txBody>
      </p:sp>
      <p:sp>
        <p:nvSpPr>
          <p:cNvPr id="367617" name="Rectangle 3">
            <a:extLst>
              <a:ext uri="{FF2B5EF4-FFF2-40B4-BE49-F238E27FC236}">
                <a16:creationId xmlns:a16="http://schemas.microsoft.com/office/drawing/2014/main" id="{367341E5-E38F-F14C-AA68-096476D05C3E}"/>
              </a:ext>
            </a:extLst>
          </p:cNvPr>
          <p:cNvSpPr>
            <a:spLocks noGrp="1" noChangeArrowheads="1"/>
          </p:cNvSpPr>
          <p:nvPr>
            <p:ph idx="4294967295"/>
          </p:nvPr>
        </p:nvSpPr>
        <p:spPr>
          <a:xfrm>
            <a:off x="685800" y="980728"/>
            <a:ext cx="7772400" cy="4032448"/>
          </a:xfrm>
        </p:spPr>
        <p:txBody>
          <a:bodyPr/>
          <a:lstStyle/>
          <a:p>
            <a:pPr marL="447675" indent="-382588" algn="just">
              <a:lnSpc>
                <a:spcPct val="110000"/>
              </a:lnSpc>
              <a:buFont typeface="Wingdings 2" pitchFamily="2" charset="2"/>
              <a:buNone/>
            </a:pPr>
            <a:r>
              <a:rPr lang="fr-FR" altLang="fr-FR" sz="2400" dirty="0">
                <a:ea typeface="ＭＳ Ｐゴシック" panose="020B0600070205080204" pitchFamily="34" charset="-128"/>
              </a:rPr>
              <a:t>Dans des milieux aussi hostiles, où survivre requière de l’apprentissage, du temps, de l’astuce, il est difficile de ne pas succomber à la gratification de la victoire et bien évidemment revenir ensuite au monde réel et à notre vie souvent médiocre.</a:t>
            </a:r>
          </a:p>
          <a:p>
            <a:pPr marL="447675" indent="-382588" algn="just">
              <a:lnSpc>
                <a:spcPct val="110000"/>
              </a:lnSpc>
              <a:buFont typeface="Wingdings 2" pitchFamily="2" charset="2"/>
              <a:buNone/>
            </a:pPr>
            <a:r>
              <a:rPr lang="fr-FR" altLang="fr-FR" sz="2400" dirty="0">
                <a:ea typeface="ＭＳ Ｐゴシック" panose="020B0600070205080204" pitchFamily="34" charset="-128"/>
              </a:rPr>
              <a:t>C’est pourquoi les grands jeux de r</a:t>
            </a:r>
            <a:r>
              <a:rPr lang="fr-FR" altLang="ja-JP" sz="2400" dirty="0">
                <a:ea typeface="ＭＳ 明朝" panose="02020609040205080304" pitchFamily="49" charset="-128"/>
              </a:rPr>
              <a:t>ôle possèdent une forte capacité</a:t>
            </a:r>
            <a:r>
              <a:rPr lang="fr-FR" altLang="ja-JP" dirty="0">
                <a:ea typeface="ＭＳ 明朝" panose="02020609040205080304" pitchFamily="49" charset="-128"/>
              </a:rPr>
              <a:t> </a:t>
            </a:r>
            <a:r>
              <a:rPr lang="fr-FR" altLang="ja-JP" dirty="0" err="1">
                <a:ea typeface="ＭＳ 明朝" panose="02020609040205080304" pitchFamily="49" charset="-128"/>
              </a:rPr>
              <a:t>addictogène</a:t>
            </a:r>
            <a:r>
              <a:rPr lang="fr-FR" altLang="ja-JP" dirty="0">
                <a:ea typeface="ＭＳ 明朝" panose="02020609040205080304" pitchFamily="49" charset="-128"/>
              </a:rPr>
              <a:t>.</a:t>
            </a:r>
            <a:endParaRPr lang="fr-FR" altLang="fr-FR" sz="2400" dirty="0">
              <a:ea typeface="ＭＳ Ｐゴシック" panose="020B0600070205080204" pitchFamily="34" charset="-128"/>
            </a:endParaRPr>
          </a:p>
        </p:txBody>
      </p:sp>
    </p:spTree>
    <p:extLst>
      <p:ext uri="{BB962C8B-B14F-4D97-AF65-F5344CB8AC3E}">
        <p14:creationId xmlns:p14="http://schemas.microsoft.com/office/powerpoint/2010/main" val="22008086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0E8B2B8-8C20-0042-A0E2-F5EF75BC977D}"/>
              </a:ext>
            </a:extLst>
          </p:cNvPr>
          <p:cNvSpPr>
            <a:spLocks noGrp="1"/>
          </p:cNvSpPr>
          <p:nvPr>
            <p:ph type="sldNum" sz="quarter" idx="12"/>
          </p:nvPr>
        </p:nvSpPr>
        <p:spPr/>
        <p:txBody>
          <a:bodyPr/>
          <a:lstStyle/>
          <a:p>
            <a:pPr>
              <a:defRPr/>
            </a:pPr>
            <a:fld id="{0618EE83-75C6-9541-90C4-09A9515EB8D4}" type="slidenum">
              <a:rPr lang="en-US" altLang="fr-FR" smtClean="0"/>
              <a:pPr>
                <a:defRPr/>
              </a:pPr>
              <a:t>45</a:t>
            </a:fld>
            <a:endParaRPr lang="en-US" altLang="fr-FR"/>
          </a:p>
        </p:txBody>
      </p:sp>
      <p:sp>
        <p:nvSpPr>
          <p:cNvPr id="368641" name="Titre 1">
            <a:extLst>
              <a:ext uri="{FF2B5EF4-FFF2-40B4-BE49-F238E27FC236}">
                <a16:creationId xmlns:a16="http://schemas.microsoft.com/office/drawing/2014/main" id="{4DF1697C-F115-2B42-B9E5-BBA5E5AB9C54}"/>
              </a:ext>
            </a:extLst>
          </p:cNvPr>
          <p:cNvSpPr>
            <a:spLocks noGrp="1" noChangeArrowheads="1"/>
          </p:cNvSpPr>
          <p:nvPr>
            <p:ph type="title" idx="4294967295"/>
          </p:nvPr>
        </p:nvSpPr>
        <p:spPr bwMode="auto">
          <a:xfrm>
            <a:off x="1331640" y="640349"/>
            <a:ext cx="6799262" cy="640804"/>
          </a:xfrm>
        </p:spPr>
        <p:txBody>
          <a:bodyPr wrap="square" numCol="1" anchorCtr="0" compatLnSpc="1">
            <a:prstTxWarp prst="textNoShape">
              <a:avLst/>
            </a:prstTxWarp>
          </a:bodyPr>
          <a:lstStyle/>
          <a:p>
            <a:r>
              <a:rPr lang="fr-FR" altLang="fr-FR" sz="2400" i="1" dirty="0">
                <a:solidFill>
                  <a:schemeClr val="tx1"/>
                </a:solidFill>
              </a:rPr>
              <a:t>Peut-on déceler les premiers indices de dépendance ?</a:t>
            </a:r>
            <a:endParaRPr lang="fr-FR" altLang="fr-FR" sz="2400" dirty="0">
              <a:solidFill>
                <a:schemeClr val="tx1"/>
              </a:solidFill>
            </a:endParaRPr>
          </a:p>
        </p:txBody>
      </p:sp>
      <p:sp>
        <p:nvSpPr>
          <p:cNvPr id="368642" name="Rectangle 3">
            <a:extLst>
              <a:ext uri="{FF2B5EF4-FFF2-40B4-BE49-F238E27FC236}">
                <a16:creationId xmlns:a16="http://schemas.microsoft.com/office/drawing/2014/main" id="{68255963-1BD7-1F4B-BD62-B24764A0FEA4}"/>
              </a:ext>
            </a:extLst>
          </p:cNvPr>
          <p:cNvSpPr>
            <a:spLocks noGrp="1" noChangeArrowheads="1"/>
          </p:cNvSpPr>
          <p:nvPr>
            <p:ph idx="4294967295"/>
          </p:nvPr>
        </p:nvSpPr>
        <p:spPr>
          <a:xfrm>
            <a:off x="683568" y="1556792"/>
            <a:ext cx="7546032" cy="5240883"/>
          </a:xfrm>
        </p:spPr>
        <p:txBody>
          <a:bodyPr/>
          <a:lstStyle/>
          <a:p>
            <a:pPr marL="447675" indent="-382588" algn="just">
              <a:buFont typeface="Wingdings 2" pitchFamily="2" charset="2"/>
              <a:buNone/>
            </a:pPr>
            <a:r>
              <a:rPr lang="fr-FR" altLang="fr-FR" sz="2400" dirty="0">
                <a:ea typeface="ＭＳ Ｐゴシック" panose="020B0600070205080204" pitchFamily="34" charset="-128"/>
              </a:rPr>
              <a:t>Comme pour toutes les formes de dépendance c’est souvent l’isolement, la perte de repère, la perte de liens sociaux qui peut </a:t>
            </a:r>
            <a:r>
              <a:rPr lang="fr-FR" altLang="ja-JP" sz="2400" dirty="0">
                <a:ea typeface="ＭＳ 明朝" panose="02020609040205080304" pitchFamily="49" charset="-128"/>
              </a:rPr>
              <a:t>être un signal.</a:t>
            </a:r>
          </a:p>
          <a:p>
            <a:pPr marL="447675" indent="-382588" algn="just">
              <a:buFont typeface="Wingdings 2" pitchFamily="2" charset="2"/>
              <a:buNone/>
            </a:pPr>
            <a:r>
              <a:rPr lang="fr-FR" altLang="ja-JP" sz="2400" dirty="0">
                <a:ea typeface="ＭＳ 明朝" panose="02020609040205080304" pitchFamily="49" charset="-128"/>
              </a:rPr>
              <a:t>On constate un véritable transfert. Le personnage virtuel continue à vivre même quand le joueur n’est pas connecté (principe du </a:t>
            </a:r>
            <a:r>
              <a:rPr lang="fr-FR" altLang="ja-JP" sz="2400" dirty="0" err="1">
                <a:ea typeface="ＭＳ 明朝" panose="02020609040205080304" pitchFamily="49" charset="-128"/>
              </a:rPr>
              <a:t>tamagoshi</a:t>
            </a:r>
            <a:r>
              <a:rPr lang="fr-FR" altLang="ja-JP" sz="2400" dirty="0">
                <a:ea typeface="ＭＳ 明朝" panose="02020609040205080304" pitchFamily="49" charset="-128"/>
              </a:rPr>
              <a:t>). </a:t>
            </a:r>
          </a:p>
          <a:p>
            <a:pPr marL="447675" indent="-382588" algn="just">
              <a:buFont typeface="Wingdings 2" pitchFamily="2" charset="2"/>
              <a:buNone/>
            </a:pPr>
            <a:r>
              <a:rPr lang="fr-FR" altLang="ja-JP" sz="2400" dirty="0">
                <a:ea typeface="ＭＳ 明朝" panose="02020609040205080304" pitchFamily="49" charset="-128"/>
              </a:rPr>
              <a:t>Si l’on n’est pas avec lui, se développe une forme de culpabilité et l’on se croit responsable de ce qui peut lui arriver d’où la nécessité d’être en permanence dans le jeu.</a:t>
            </a:r>
            <a:endParaRPr lang="fr-FR" altLang="fr-FR" sz="2400" dirty="0">
              <a:ea typeface="ＭＳ Ｐゴシック" panose="020B0600070205080204" pitchFamily="34" charset="-128"/>
            </a:endParaRPr>
          </a:p>
        </p:txBody>
      </p:sp>
    </p:spTree>
    <p:extLst>
      <p:ext uri="{BB962C8B-B14F-4D97-AF65-F5344CB8AC3E}">
        <p14:creationId xmlns:p14="http://schemas.microsoft.com/office/powerpoint/2010/main" val="4149006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F348E0F-D7CA-7443-B55C-E8D2DE3C4950}"/>
              </a:ext>
            </a:extLst>
          </p:cNvPr>
          <p:cNvSpPr>
            <a:spLocks noGrp="1"/>
          </p:cNvSpPr>
          <p:nvPr>
            <p:ph type="sldNum" sz="quarter" idx="12"/>
          </p:nvPr>
        </p:nvSpPr>
        <p:spPr/>
        <p:txBody>
          <a:bodyPr/>
          <a:lstStyle/>
          <a:p>
            <a:pPr>
              <a:defRPr/>
            </a:pPr>
            <a:fld id="{0618EE83-75C6-9541-90C4-09A9515EB8D4}" type="slidenum">
              <a:rPr lang="en-US" altLang="fr-FR" smtClean="0"/>
              <a:pPr>
                <a:defRPr/>
              </a:pPr>
              <a:t>46</a:t>
            </a:fld>
            <a:endParaRPr lang="en-US" altLang="fr-FR"/>
          </a:p>
        </p:txBody>
      </p:sp>
      <p:sp>
        <p:nvSpPr>
          <p:cNvPr id="369665" name="Titre 1">
            <a:extLst>
              <a:ext uri="{FF2B5EF4-FFF2-40B4-BE49-F238E27FC236}">
                <a16:creationId xmlns:a16="http://schemas.microsoft.com/office/drawing/2014/main" id="{CAECA19D-2B1F-5D49-BF26-DAC38BE1DD3B}"/>
              </a:ext>
            </a:extLst>
          </p:cNvPr>
          <p:cNvSpPr>
            <a:spLocks noGrp="1" noChangeArrowheads="1"/>
          </p:cNvSpPr>
          <p:nvPr>
            <p:ph type="title" idx="4294967295"/>
          </p:nvPr>
        </p:nvSpPr>
        <p:spPr bwMode="auto">
          <a:xfrm>
            <a:off x="1475656" y="618067"/>
            <a:ext cx="6624736" cy="938725"/>
          </a:xfrm>
        </p:spPr>
        <p:txBody>
          <a:bodyPr wrap="square" numCol="1" anchorCtr="0" compatLnSpc="1">
            <a:prstTxWarp prst="textNoShape">
              <a:avLst/>
            </a:prstTxWarp>
          </a:bodyPr>
          <a:lstStyle/>
          <a:p>
            <a:r>
              <a:rPr lang="fr-FR" altLang="fr-FR" dirty="0">
                <a:solidFill>
                  <a:schemeClr val="tx1"/>
                </a:solidFill>
              </a:rPr>
              <a:t>D’où vient le jeu vidéo ?</a:t>
            </a:r>
          </a:p>
        </p:txBody>
      </p:sp>
      <p:sp>
        <p:nvSpPr>
          <p:cNvPr id="369666" name="Rectangle 3">
            <a:extLst>
              <a:ext uri="{FF2B5EF4-FFF2-40B4-BE49-F238E27FC236}">
                <a16:creationId xmlns:a16="http://schemas.microsoft.com/office/drawing/2014/main" id="{ECE2FE87-3BE0-8948-9DF5-B5896498BBDE}"/>
              </a:ext>
            </a:extLst>
          </p:cNvPr>
          <p:cNvSpPr>
            <a:spLocks noGrp="1" noChangeArrowheads="1"/>
          </p:cNvSpPr>
          <p:nvPr>
            <p:ph idx="4294967295"/>
          </p:nvPr>
        </p:nvSpPr>
        <p:spPr>
          <a:xfrm>
            <a:off x="978584" y="1603599"/>
            <a:ext cx="6799262" cy="3444875"/>
          </a:xfrm>
        </p:spPr>
        <p:txBody>
          <a:bodyPr/>
          <a:lstStyle/>
          <a:p>
            <a:pPr algn="just">
              <a:lnSpc>
                <a:spcPct val="110000"/>
              </a:lnSpc>
              <a:buFont typeface="Wingdings 2" pitchFamily="2" charset="2"/>
              <a:buNone/>
            </a:pPr>
            <a:r>
              <a:rPr lang="fr-FR" altLang="fr-FR" sz="2400">
                <a:ea typeface="ＭＳ Ｐゴシック" panose="020B0600070205080204" pitchFamily="34" charset="-128"/>
              </a:rPr>
              <a:t>L'idée et le concept même de jeu vidéo viendrait de Ralf Baer en 1951 qui travaillait dans l'electronique pour la société Loral Electronics (télévisions). Mais c'est en 1958 que tout débute concrétement.</a:t>
            </a:r>
            <a:br>
              <a:rPr lang="fr-FR" altLang="fr-FR" sz="2400">
                <a:ea typeface="ＭＳ Ｐゴシック" panose="020B0600070205080204" pitchFamily="34" charset="-128"/>
              </a:rPr>
            </a:br>
            <a:endParaRPr lang="fr-FR" altLang="fr-FR" sz="2400">
              <a:ea typeface="ＭＳ Ｐゴシック" panose="020B0600070205080204" pitchFamily="34" charset="-128"/>
            </a:endParaRPr>
          </a:p>
        </p:txBody>
      </p:sp>
      <p:pic>
        <p:nvPicPr>
          <p:cNvPr id="4098" name="Picture 2" descr="Journée mondiale du jeu vidéo, le 25 novembre">
            <a:extLst>
              <a:ext uri="{FF2B5EF4-FFF2-40B4-BE49-F238E27FC236}">
                <a16:creationId xmlns:a16="http://schemas.microsoft.com/office/drawing/2014/main" id="{BBBEC4E1-9FB6-234B-B588-B8B684FFFD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9587" y="3380910"/>
            <a:ext cx="4517256" cy="2859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1074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0D3C65F-8EEB-BB45-8124-C66367CCAD0F}"/>
              </a:ext>
            </a:extLst>
          </p:cNvPr>
          <p:cNvSpPr>
            <a:spLocks noGrp="1"/>
          </p:cNvSpPr>
          <p:nvPr>
            <p:ph type="sldNum" sz="quarter" idx="12"/>
          </p:nvPr>
        </p:nvSpPr>
        <p:spPr/>
        <p:txBody>
          <a:bodyPr/>
          <a:lstStyle/>
          <a:p>
            <a:pPr>
              <a:defRPr/>
            </a:pPr>
            <a:fld id="{0618EE83-75C6-9541-90C4-09A9515EB8D4}" type="slidenum">
              <a:rPr lang="en-US" altLang="fr-FR" smtClean="0"/>
              <a:pPr>
                <a:defRPr/>
              </a:pPr>
              <a:t>47</a:t>
            </a:fld>
            <a:endParaRPr lang="en-US" altLang="fr-FR"/>
          </a:p>
        </p:txBody>
      </p:sp>
      <p:sp>
        <p:nvSpPr>
          <p:cNvPr id="2" name="Titre 1">
            <a:extLst>
              <a:ext uri="{FF2B5EF4-FFF2-40B4-BE49-F238E27FC236}">
                <a16:creationId xmlns:a16="http://schemas.microsoft.com/office/drawing/2014/main" id="{77D7A225-6EA7-2B4D-BCD0-BF998409C32E}"/>
              </a:ext>
            </a:extLst>
          </p:cNvPr>
          <p:cNvSpPr>
            <a:spLocks noGrp="1"/>
          </p:cNvSpPr>
          <p:nvPr>
            <p:ph type="title" idx="4294967295"/>
          </p:nvPr>
        </p:nvSpPr>
        <p:spPr>
          <a:xfrm>
            <a:off x="444002" y="461137"/>
            <a:ext cx="7772400" cy="706437"/>
          </a:xfrm>
        </p:spPr>
        <p:txBody>
          <a:bodyPr/>
          <a:lstStyle/>
          <a:p>
            <a:pPr fontAlgn="auto">
              <a:spcAft>
                <a:spcPts val="0"/>
              </a:spcAft>
              <a:defRPr/>
            </a:pPr>
            <a:r>
              <a:rPr lang="fr-FR" dirty="0">
                <a:solidFill>
                  <a:schemeClr val="tx1"/>
                </a:solidFill>
              </a:rPr>
              <a:t>1958 </a:t>
            </a:r>
          </a:p>
        </p:txBody>
      </p:sp>
      <p:sp>
        <p:nvSpPr>
          <p:cNvPr id="370690" name="Rectangle 3">
            <a:extLst>
              <a:ext uri="{FF2B5EF4-FFF2-40B4-BE49-F238E27FC236}">
                <a16:creationId xmlns:a16="http://schemas.microsoft.com/office/drawing/2014/main" id="{FFD80BEE-8B0C-2140-8C99-CC8166A30C9A}"/>
              </a:ext>
            </a:extLst>
          </p:cNvPr>
          <p:cNvSpPr>
            <a:spLocks noGrp="1" noChangeArrowheads="1"/>
          </p:cNvSpPr>
          <p:nvPr>
            <p:ph idx="4294967295"/>
          </p:nvPr>
        </p:nvSpPr>
        <p:spPr>
          <a:xfrm>
            <a:off x="598360" y="1064650"/>
            <a:ext cx="7772399" cy="4310286"/>
          </a:xfrm>
        </p:spPr>
        <p:txBody>
          <a:bodyPr>
            <a:normAutofit fontScale="92500" lnSpcReduction="10000"/>
          </a:bodyPr>
          <a:lstStyle/>
          <a:p>
            <a:pPr algn="just">
              <a:buFont typeface="Wingdings 2" pitchFamily="2" charset="2"/>
              <a:buNone/>
            </a:pPr>
            <a:r>
              <a:rPr lang="fr-FR" altLang="fr-FR" dirty="0">
                <a:ea typeface="ＭＳ Ｐゴシック" panose="020B0600070205080204" pitchFamily="34" charset="-128"/>
              </a:rPr>
              <a:t>Willy </a:t>
            </a:r>
            <a:r>
              <a:rPr lang="fr-FR" altLang="fr-FR" dirty="0" err="1">
                <a:ea typeface="ＭＳ Ｐゴシック" panose="020B0600070205080204" pitchFamily="34" charset="-128"/>
              </a:rPr>
              <a:t>Higinbotham</a:t>
            </a:r>
            <a:r>
              <a:rPr lang="fr-FR" altLang="fr-FR" dirty="0">
                <a:ea typeface="ＭＳ Ｐゴシック" panose="020B0600070205080204" pitchFamily="34" charset="-128"/>
              </a:rPr>
              <a:t>, un physicien au Brookhaven National </a:t>
            </a:r>
            <a:r>
              <a:rPr lang="fr-FR" altLang="fr-FR" dirty="0" err="1">
                <a:ea typeface="ＭＳ Ｐゴシック" panose="020B0600070205080204" pitchFamily="34" charset="-128"/>
              </a:rPr>
              <a:t>Laboratory</a:t>
            </a:r>
            <a:r>
              <a:rPr lang="fr-FR" altLang="fr-FR" dirty="0">
                <a:ea typeface="ＭＳ Ｐゴシック" panose="020B0600070205080204" pitchFamily="34" charset="-128"/>
              </a:rPr>
              <a:t> (centre de recherche nucléaire gouvernemental) crée le premier jeu vidéo de l'histoire sur un ordinateur analogique couplé à un oscilloscope : un jeu de tennis "tennis for 2" (</a:t>
            </a:r>
            <a:r>
              <a:rPr lang="fr-FR" altLang="fr-FR" dirty="0" err="1">
                <a:ea typeface="ＭＳ Ｐゴシック" panose="020B0600070205080204" pitchFamily="34" charset="-128"/>
              </a:rPr>
              <a:t>multijoueurs</a:t>
            </a:r>
            <a:r>
              <a:rPr lang="fr-FR" altLang="fr-FR" dirty="0">
                <a:ea typeface="ＭＳ Ｐゴシック" panose="020B0600070205080204" pitchFamily="34" charset="-128"/>
              </a:rPr>
              <a:t> en plus !). L'ordinateur servait en fait à calculer les trajectoires de missiles nucléaires !</a:t>
            </a:r>
          </a:p>
          <a:p>
            <a:pPr algn="just">
              <a:buFont typeface="Wingdings 2" pitchFamily="2" charset="2"/>
              <a:buNone/>
            </a:pPr>
            <a:br>
              <a:rPr lang="fr-FR" altLang="fr-FR" dirty="0">
                <a:ea typeface="ＭＳ Ｐゴシック" panose="020B0600070205080204" pitchFamily="34" charset="-128"/>
              </a:rPr>
            </a:br>
            <a:r>
              <a:rPr lang="fr-FR" altLang="fr-FR" dirty="0">
                <a:ea typeface="ＭＳ Ｐゴシック" panose="020B0600070205080204" pitchFamily="34" charset="-128"/>
              </a:rPr>
              <a:t>Il ne déposera aucun brevet pour sa "console de jeu" car il n'y croyait pas, c'était pour lui un simple amusement fait dans le but d'amuser les physiciens pendant les pauses café ! Le jeu vidéo est né grâce à la guerre froide !</a:t>
            </a:r>
          </a:p>
          <a:p>
            <a:pPr algn="just">
              <a:buFont typeface="Wingdings 2" pitchFamily="2" charset="2"/>
              <a:buNone/>
            </a:pPr>
            <a:br>
              <a:rPr lang="fr-FR" altLang="fr-FR" dirty="0">
                <a:ea typeface="ＭＳ Ｐゴシック" panose="020B0600070205080204" pitchFamily="34" charset="-128"/>
              </a:rPr>
            </a:br>
            <a:endParaRPr lang="fr-FR" altLang="fr-FR" dirty="0">
              <a:ea typeface="ＭＳ Ｐゴシック" panose="020B0600070205080204" pitchFamily="34" charset="-128"/>
            </a:endParaRPr>
          </a:p>
        </p:txBody>
      </p:sp>
      <p:pic>
        <p:nvPicPr>
          <p:cNvPr id="370691" name="Picture 5" descr="willy58">
            <a:extLst>
              <a:ext uri="{FF2B5EF4-FFF2-40B4-BE49-F238E27FC236}">
                <a16:creationId xmlns:a16="http://schemas.microsoft.com/office/drawing/2014/main" id="{4A0ADED9-9C38-C048-918E-185A481E4C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541" y="4714454"/>
            <a:ext cx="1008188" cy="1385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0692" name="Picture 7" descr="tennisfortwo">
            <a:extLst>
              <a:ext uri="{FF2B5EF4-FFF2-40B4-BE49-F238E27FC236}">
                <a16:creationId xmlns:a16="http://schemas.microsoft.com/office/drawing/2014/main" id="{A5B5CDB5-7530-5542-B0B4-39A2EE5A04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650" y="4456567"/>
            <a:ext cx="2284413"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0693" name="Picture 9" descr="tennisfor2screen">
            <a:extLst>
              <a:ext uri="{FF2B5EF4-FFF2-40B4-BE49-F238E27FC236}">
                <a16:creationId xmlns:a16="http://schemas.microsoft.com/office/drawing/2014/main" id="{AD0B3943-B187-5F4C-9B42-54A491583F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3196" y="4497416"/>
            <a:ext cx="2087563"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7031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7BF1D5D-FC9A-264C-9063-E09467E51AF3}"/>
              </a:ext>
            </a:extLst>
          </p:cNvPr>
          <p:cNvSpPr>
            <a:spLocks noGrp="1"/>
          </p:cNvSpPr>
          <p:nvPr>
            <p:ph type="sldNum" sz="quarter" idx="12"/>
          </p:nvPr>
        </p:nvSpPr>
        <p:spPr/>
        <p:txBody>
          <a:bodyPr/>
          <a:lstStyle/>
          <a:p>
            <a:pPr>
              <a:defRPr/>
            </a:pPr>
            <a:fld id="{0618EE83-75C6-9541-90C4-09A9515EB8D4}" type="slidenum">
              <a:rPr lang="en-US" altLang="fr-FR" smtClean="0"/>
              <a:pPr>
                <a:defRPr/>
              </a:pPr>
              <a:t>48</a:t>
            </a:fld>
            <a:endParaRPr lang="en-US" altLang="fr-FR"/>
          </a:p>
        </p:txBody>
      </p:sp>
      <p:sp>
        <p:nvSpPr>
          <p:cNvPr id="2" name="Titre 1">
            <a:extLst>
              <a:ext uri="{FF2B5EF4-FFF2-40B4-BE49-F238E27FC236}">
                <a16:creationId xmlns:a16="http://schemas.microsoft.com/office/drawing/2014/main" id="{21CC1960-C6ED-D542-85A9-48C0C11B95AC}"/>
              </a:ext>
            </a:extLst>
          </p:cNvPr>
          <p:cNvSpPr>
            <a:spLocks noGrp="1"/>
          </p:cNvSpPr>
          <p:nvPr>
            <p:ph type="title" idx="4294967295"/>
          </p:nvPr>
        </p:nvSpPr>
        <p:spPr>
          <a:xfrm>
            <a:off x="323528" y="542033"/>
            <a:ext cx="7772400" cy="706437"/>
          </a:xfrm>
        </p:spPr>
        <p:txBody>
          <a:bodyPr/>
          <a:lstStyle/>
          <a:p>
            <a:pPr fontAlgn="auto">
              <a:spcAft>
                <a:spcPts val="0"/>
              </a:spcAft>
              <a:defRPr/>
            </a:pPr>
            <a:r>
              <a:rPr lang="fr-FR" dirty="0">
                <a:solidFill>
                  <a:schemeClr val="tx1"/>
                </a:solidFill>
              </a:rPr>
              <a:t>1962 </a:t>
            </a:r>
          </a:p>
        </p:txBody>
      </p:sp>
      <p:sp>
        <p:nvSpPr>
          <p:cNvPr id="372738" name="Rectangle 3">
            <a:extLst>
              <a:ext uri="{FF2B5EF4-FFF2-40B4-BE49-F238E27FC236}">
                <a16:creationId xmlns:a16="http://schemas.microsoft.com/office/drawing/2014/main" id="{769234DF-5DF3-9A45-AD83-348EC9A98043}"/>
              </a:ext>
            </a:extLst>
          </p:cNvPr>
          <p:cNvSpPr>
            <a:spLocks noGrp="1" noChangeArrowheads="1"/>
          </p:cNvSpPr>
          <p:nvPr>
            <p:ph idx="4294967295"/>
          </p:nvPr>
        </p:nvSpPr>
        <p:spPr>
          <a:xfrm>
            <a:off x="539750" y="1412777"/>
            <a:ext cx="7772400" cy="3835498"/>
          </a:xfrm>
        </p:spPr>
        <p:txBody>
          <a:bodyPr/>
          <a:lstStyle/>
          <a:p>
            <a:pPr algn="just">
              <a:buFont typeface="Wingdings 2" pitchFamily="2" charset="2"/>
              <a:buNone/>
            </a:pPr>
            <a:r>
              <a:rPr lang="fr-FR" altLang="fr-FR" sz="2800" dirty="0" err="1">
                <a:ea typeface="ＭＳ Ｐゴシック" panose="020B0600070205080204" pitchFamily="34" charset="-128"/>
              </a:rPr>
              <a:t>SpaceWar</a:t>
            </a:r>
            <a:r>
              <a:rPr lang="fr-FR" altLang="fr-FR" sz="2800" dirty="0">
                <a:ea typeface="ＭＳ Ｐゴシック" panose="020B0600070205080204" pitchFamily="34" charset="-128"/>
              </a:rPr>
              <a:t>! le second jeu vidéo de l'histoire , ou le 1er si on considère que c'est  le 1er vrai jeu sur ordinateur (sur </a:t>
            </a:r>
            <a:r>
              <a:rPr lang="fr-FR" altLang="fr-FR" sz="2800" dirty="0" err="1">
                <a:ea typeface="ＭＳ Ｐゴシック" panose="020B0600070205080204" pitchFamily="34" charset="-128"/>
              </a:rPr>
              <a:t>Dec</a:t>
            </a:r>
            <a:r>
              <a:rPr lang="fr-FR" altLang="fr-FR" sz="2800" dirty="0">
                <a:ea typeface="ＭＳ Ｐゴシック" panose="020B0600070205080204" pitchFamily="34" charset="-128"/>
              </a:rPr>
              <a:t> PDP-1 ).  Créé par S. Russel, J.M. </a:t>
            </a:r>
            <a:r>
              <a:rPr lang="fr-FR" altLang="fr-FR" sz="2800" dirty="0" err="1">
                <a:ea typeface="ＭＳ Ｐゴシック" panose="020B0600070205080204" pitchFamily="34" charset="-128"/>
              </a:rPr>
              <a:t>Graetz</a:t>
            </a:r>
            <a:r>
              <a:rPr lang="fr-FR" altLang="fr-FR" sz="2800" dirty="0">
                <a:ea typeface="ＭＳ Ｐゴシック" panose="020B0600070205080204" pitchFamily="34" charset="-128"/>
              </a:rPr>
              <a:t> et W. </a:t>
            </a:r>
            <a:r>
              <a:rPr lang="fr-FR" altLang="fr-FR" sz="2800" dirty="0" err="1">
                <a:ea typeface="ＭＳ Ｐゴシック" panose="020B0600070205080204" pitchFamily="34" charset="-128"/>
              </a:rPr>
              <a:t>Wiitanen</a:t>
            </a:r>
            <a:r>
              <a:rPr lang="fr-FR" altLang="fr-FR" sz="2800" dirty="0">
                <a:ea typeface="ＭＳ Ｐゴシック" panose="020B0600070205080204" pitchFamily="34" charset="-128"/>
              </a:rPr>
              <a:t>, des étudiants au MIT, il sera fourni avec chaque ordinateur vendu. </a:t>
            </a:r>
          </a:p>
        </p:txBody>
      </p:sp>
      <p:pic>
        <p:nvPicPr>
          <p:cNvPr id="372739" name="Picture 5" descr="spacewar">
            <a:extLst>
              <a:ext uri="{FF2B5EF4-FFF2-40B4-BE49-F238E27FC236}">
                <a16:creationId xmlns:a16="http://schemas.microsoft.com/office/drawing/2014/main" id="{F91E06CF-39CA-9740-8DE1-3071E15D34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3249" y="4160755"/>
            <a:ext cx="18859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2740" name="Picture 7" descr="spacewarpotes">
            <a:extLst>
              <a:ext uri="{FF2B5EF4-FFF2-40B4-BE49-F238E27FC236}">
                <a16:creationId xmlns:a16="http://schemas.microsoft.com/office/drawing/2014/main" id="{32F85676-A4C9-3940-96A0-DCFEB43D04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4032588"/>
            <a:ext cx="2779152" cy="217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2741" name="Rectangle 8">
            <a:extLst>
              <a:ext uri="{FF2B5EF4-FFF2-40B4-BE49-F238E27FC236}">
                <a16:creationId xmlns:a16="http://schemas.microsoft.com/office/drawing/2014/main" id="{F03E0738-F46E-CC4C-AB72-67AE28F055F9}"/>
              </a:ext>
            </a:extLst>
          </p:cNvPr>
          <p:cNvSpPr>
            <a:spLocks noChangeArrowheads="1"/>
          </p:cNvSpPr>
          <p:nvPr/>
        </p:nvSpPr>
        <p:spPr bwMode="auto">
          <a:xfrm>
            <a:off x="1906911" y="3687981"/>
            <a:ext cx="48613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dirty="0">
                <a:latin typeface="+mn-lt"/>
                <a:ea typeface="ＭＳ Ｐゴシック" panose="020B0600070205080204" pitchFamily="34" charset="-128"/>
              </a:rPr>
              <a:t>Steve Russel (a gauche) s</a:t>
            </a:r>
            <a:r>
              <a:rPr lang="ja-JP" altLang="en-US" sz="1600">
                <a:latin typeface="+mn-lt"/>
                <a:ea typeface="ＭＳ Ｐゴシック" panose="020B0600070205080204" pitchFamily="34" charset="-128"/>
              </a:rPr>
              <a:t>’</a:t>
            </a:r>
            <a:r>
              <a:rPr lang="en-US" altLang="ja-JP" sz="1600" dirty="0" err="1">
                <a:latin typeface="+mn-lt"/>
                <a:ea typeface="ＭＳ Ｐゴシック" panose="020B0600070205080204" pitchFamily="34" charset="-128"/>
              </a:rPr>
              <a:t>éclate</a:t>
            </a:r>
            <a:r>
              <a:rPr lang="en-US" altLang="ja-JP" sz="1600" dirty="0">
                <a:latin typeface="+mn-lt"/>
                <a:ea typeface="ＭＳ Ｐゴシック" panose="020B0600070205080204" pitchFamily="34" charset="-128"/>
              </a:rPr>
              <a:t> </a:t>
            </a:r>
            <a:r>
              <a:rPr lang="en-US" altLang="ja-JP" sz="1600" dirty="0" err="1">
                <a:latin typeface="+mn-lt"/>
                <a:ea typeface="ＭＳ Ｐゴシック" panose="020B0600070205080204" pitchFamily="34" charset="-128"/>
              </a:rPr>
              <a:t>à</a:t>
            </a:r>
            <a:r>
              <a:rPr lang="en-US" altLang="ja-JP" sz="1600" dirty="0">
                <a:latin typeface="+mn-lt"/>
                <a:ea typeface="ＭＳ Ｐゴシック" panose="020B0600070205080204" pitchFamily="34" charset="-128"/>
              </a:rPr>
              <a:t> Space War avec </a:t>
            </a:r>
            <a:r>
              <a:rPr lang="en-US" altLang="ja-JP" sz="1600" dirty="0" err="1">
                <a:latin typeface="+mn-lt"/>
                <a:ea typeface="ＭＳ Ｐゴシック" panose="020B0600070205080204" pitchFamily="34" charset="-128"/>
              </a:rPr>
              <a:t>ses</a:t>
            </a:r>
            <a:r>
              <a:rPr lang="en-US" altLang="ja-JP" sz="1600" dirty="0">
                <a:latin typeface="+mn-lt"/>
                <a:ea typeface="ＭＳ Ｐゴシック" panose="020B0600070205080204" pitchFamily="34" charset="-128"/>
              </a:rPr>
              <a:t> </a:t>
            </a:r>
            <a:r>
              <a:rPr lang="en-US" altLang="ja-JP" sz="1600" dirty="0" err="1">
                <a:latin typeface="+mn-lt"/>
                <a:ea typeface="ＭＳ Ｐゴシック" panose="020B0600070205080204" pitchFamily="34" charset="-128"/>
              </a:rPr>
              <a:t>potes</a:t>
            </a:r>
            <a:br>
              <a:rPr lang="en-US" altLang="ja-JP" sz="1600" dirty="0">
                <a:latin typeface="+mn-lt"/>
                <a:ea typeface="ＭＳ Ｐゴシック" panose="020B0600070205080204" pitchFamily="34" charset="-128"/>
              </a:rPr>
            </a:br>
            <a:endParaRPr lang="en-US" altLang="fr-FR" sz="1600" dirty="0">
              <a:latin typeface="+mn-lt"/>
              <a:ea typeface="ＭＳ Ｐゴシック" panose="020B0600070205080204" pitchFamily="34" charset="-128"/>
            </a:endParaRPr>
          </a:p>
        </p:txBody>
      </p:sp>
    </p:spTree>
    <p:extLst>
      <p:ext uri="{BB962C8B-B14F-4D97-AF65-F5344CB8AC3E}">
        <p14:creationId xmlns:p14="http://schemas.microsoft.com/office/powerpoint/2010/main" val="2448024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864E8D6-C995-BA47-A192-A17A07B929EB}"/>
              </a:ext>
            </a:extLst>
          </p:cNvPr>
          <p:cNvSpPr>
            <a:spLocks noGrp="1"/>
          </p:cNvSpPr>
          <p:nvPr>
            <p:ph type="sldNum" sz="quarter" idx="12"/>
          </p:nvPr>
        </p:nvSpPr>
        <p:spPr/>
        <p:txBody>
          <a:bodyPr/>
          <a:lstStyle/>
          <a:p>
            <a:pPr>
              <a:defRPr/>
            </a:pPr>
            <a:fld id="{0618EE83-75C6-9541-90C4-09A9515EB8D4}" type="slidenum">
              <a:rPr lang="en-US" altLang="fr-FR" smtClean="0"/>
              <a:pPr>
                <a:defRPr/>
              </a:pPr>
              <a:t>49</a:t>
            </a:fld>
            <a:endParaRPr lang="en-US" altLang="fr-FR"/>
          </a:p>
        </p:txBody>
      </p:sp>
      <p:sp>
        <p:nvSpPr>
          <p:cNvPr id="374785" name="Titre 1">
            <a:extLst>
              <a:ext uri="{FF2B5EF4-FFF2-40B4-BE49-F238E27FC236}">
                <a16:creationId xmlns:a16="http://schemas.microsoft.com/office/drawing/2014/main" id="{31B13BD4-6BFA-7A42-8884-621001245C9B}"/>
              </a:ext>
            </a:extLst>
          </p:cNvPr>
          <p:cNvSpPr>
            <a:spLocks noGrp="1" noChangeArrowheads="1"/>
          </p:cNvSpPr>
          <p:nvPr>
            <p:ph type="title" idx="4294967295"/>
          </p:nvPr>
        </p:nvSpPr>
        <p:spPr bwMode="auto">
          <a:xfrm>
            <a:off x="1163638" y="640347"/>
            <a:ext cx="6799262" cy="722312"/>
          </a:xfrm>
        </p:spPr>
        <p:txBody>
          <a:bodyPr wrap="square" numCol="1" anchorCtr="0" compatLnSpc="1">
            <a:prstTxWarp prst="textNoShape">
              <a:avLst/>
            </a:prstTxWarp>
          </a:bodyPr>
          <a:lstStyle/>
          <a:p>
            <a:r>
              <a:rPr lang="fr-FR" altLang="fr-FR" dirty="0">
                <a:solidFill>
                  <a:schemeClr val="tx1"/>
                </a:solidFill>
              </a:rPr>
              <a:t>1966-1967</a:t>
            </a:r>
          </a:p>
        </p:txBody>
      </p:sp>
      <p:sp>
        <p:nvSpPr>
          <p:cNvPr id="374786" name="Rectangle 3">
            <a:extLst>
              <a:ext uri="{FF2B5EF4-FFF2-40B4-BE49-F238E27FC236}">
                <a16:creationId xmlns:a16="http://schemas.microsoft.com/office/drawing/2014/main" id="{9BA85815-CC47-2D4B-B77C-7F1A6AD35762}"/>
              </a:ext>
            </a:extLst>
          </p:cNvPr>
          <p:cNvSpPr>
            <a:spLocks noGrp="1" noChangeArrowheads="1"/>
          </p:cNvSpPr>
          <p:nvPr>
            <p:ph idx="4294967295"/>
          </p:nvPr>
        </p:nvSpPr>
        <p:spPr>
          <a:xfrm>
            <a:off x="634340" y="1309724"/>
            <a:ext cx="7754083" cy="3444875"/>
          </a:xfrm>
        </p:spPr>
        <p:txBody>
          <a:bodyPr/>
          <a:lstStyle/>
          <a:p>
            <a:pPr algn="just">
              <a:buFont typeface="Wingdings 2" pitchFamily="2" charset="2"/>
              <a:buNone/>
            </a:pPr>
            <a:r>
              <a:rPr lang="fr-FR" altLang="fr-FR" dirty="0">
                <a:ea typeface="ＭＳ Ｐゴシック" panose="020B0600070205080204" pitchFamily="34" charset="-128"/>
              </a:rPr>
              <a:t>Ralf Baer réalise son rêve de trouver un autre rôle à la télévision. En 1967, il crée le premier jeu jouable sur une télé. Un jeu de tennis et un jeu de voitures. C'est le véritable inventeur de la console de jeu. Baer dépose le brevet en 1968.</a:t>
            </a:r>
            <a:br>
              <a:rPr lang="fr-FR" altLang="fr-FR" dirty="0">
                <a:ea typeface="ＭＳ Ｐゴシック" panose="020B0600070205080204" pitchFamily="34" charset="-128"/>
              </a:rPr>
            </a:br>
            <a:endParaRPr lang="fr-FR" altLang="fr-FR" dirty="0">
              <a:ea typeface="ＭＳ Ｐゴシック" panose="020B0600070205080204" pitchFamily="34" charset="-128"/>
            </a:endParaRPr>
          </a:p>
        </p:txBody>
      </p:sp>
      <p:pic>
        <p:nvPicPr>
          <p:cNvPr id="374788" name="Picture 7" descr="1ereconsoleralfbaer">
            <a:extLst>
              <a:ext uri="{FF2B5EF4-FFF2-40B4-BE49-F238E27FC236}">
                <a16:creationId xmlns:a16="http://schemas.microsoft.com/office/drawing/2014/main" id="{734D2E1F-BC2D-B74A-854A-862BD9B2D0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3419112"/>
            <a:ext cx="2016224" cy="172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Ralph H. Baer, l&amp;#39;inventeur de la première console de jeux - Le roi Arthur,  la réalité derrière le mythe">
            <a:extLst>
              <a:ext uri="{FF2B5EF4-FFF2-40B4-BE49-F238E27FC236}">
                <a16:creationId xmlns:a16="http://schemas.microsoft.com/office/drawing/2014/main" id="{B29258E6-E876-5C4B-AFBF-5677F36BE3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3429000"/>
            <a:ext cx="4815101" cy="2664356"/>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CA0C387D-0725-404C-8B2A-930BAC6ED374}"/>
              </a:ext>
            </a:extLst>
          </p:cNvPr>
          <p:cNvSpPr txBox="1"/>
          <p:nvPr/>
        </p:nvSpPr>
        <p:spPr>
          <a:xfrm>
            <a:off x="6084168" y="5517232"/>
            <a:ext cx="1128835" cy="369332"/>
          </a:xfrm>
          <a:prstGeom prst="rect">
            <a:avLst/>
          </a:prstGeom>
          <a:noFill/>
        </p:spPr>
        <p:txBody>
          <a:bodyPr wrap="none" rtlCol="0">
            <a:spAutoFit/>
          </a:bodyPr>
          <a:lstStyle/>
          <a:p>
            <a:r>
              <a:rPr lang="fr-FR" dirty="0"/>
              <a:t>1922-2014</a:t>
            </a:r>
          </a:p>
        </p:txBody>
      </p:sp>
    </p:spTree>
    <p:extLst>
      <p:ext uri="{BB962C8B-B14F-4D97-AF65-F5344CB8AC3E}">
        <p14:creationId xmlns:p14="http://schemas.microsoft.com/office/powerpoint/2010/main" val="3266158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4192015-CD7C-AC47-A517-4784B926D6A3}"/>
              </a:ext>
            </a:extLst>
          </p:cNvPr>
          <p:cNvSpPr>
            <a:spLocks noGrp="1"/>
          </p:cNvSpPr>
          <p:nvPr>
            <p:ph type="sldNum" sz="quarter" idx="12"/>
          </p:nvPr>
        </p:nvSpPr>
        <p:spPr/>
        <p:txBody>
          <a:bodyPr/>
          <a:lstStyle/>
          <a:p>
            <a:pPr>
              <a:defRPr/>
            </a:pPr>
            <a:fld id="{0618EE83-75C6-9541-90C4-09A9515EB8D4}" type="slidenum">
              <a:rPr lang="en-US" altLang="fr-FR" smtClean="0"/>
              <a:pPr>
                <a:defRPr/>
              </a:pPr>
              <a:t>50</a:t>
            </a:fld>
            <a:endParaRPr lang="en-US" altLang="fr-FR"/>
          </a:p>
        </p:txBody>
      </p:sp>
      <p:sp>
        <p:nvSpPr>
          <p:cNvPr id="376833" name="Titre 1">
            <a:extLst>
              <a:ext uri="{FF2B5EF4-FFF2-40B4-BE49-F238E27FC236}">
                <a16:creationId xmlns:a16="http://schemas.microsoft.com/office/drawing/2014/main" id="{C4F44600-AA5C-F04A-A85E-41F68A47FB4C}"/>
              </a:ext>
            </a:extLst>
          </p:cNvPr>
          <p:cNvSpPr>
            <a:spLocks noGrp="1" noChangeArrowheads="1"/>
          </p:cNvSpPr>
          <p:nvPr>
            <p:ph type="title" idx="4294967295"/>
          </p:nvPr>
        </p:nvSpPr>
        <p:spPr bwMode="auto">
          <a:xfrm>
            <a:off x="1403350" y="624744"/>
            <a:ext cx="6799262" cy="496788"/>
          </a:xfrm>
        </p:spPr>
        <p:txBody>
          <a:bodyPr wrap="square" numCol="1" anchorCtr="0" compatLnSpc="1">
            <a:prstTxWarp prst="textNoShape">
              <a:avLst/>
            </a:prstTxWarp>
            <a:normAutofit fontScale="90000"/>
          </a:bodyPr>
          <a:lstStyle/>
          <a:p>
            <a:r>
              <a:rPr lang="fr-FR" altLang="fr-FR" dirty="0">
                <a:solidFill>
                  <a:schemeClr val="tx1"/>
                </a:solidFill>
              </a:rPr>
              <a:t>1970</a:t>
            </a:r>
          </a:p>
        </p:txBody>
      </p:sp>
      <p:sp>
        <p:nvSpPr>
          <p:cNvPr id="376834" name="Rectangle 3">
            <a:extLst>
              <a:ext uri="{FF2B5EF4-FFF2-40B4-BE49-F238E27FC236}">
                <a16:creationId xmlns:a16="http://schemas.microsoft.com/office/drawing/2014/main" id="{93849B60-C1E2-8B46-9BB7-ED82C41FAAAA}"/>
              </a:ext>
            </a:extLst>
          </p:cNvPr>
          <p:cNvSpPr>
            <a:spLocks noGrp="1" noChangeArrowheads="1"/>
          </p:cNvSpPr>
          <p:nvPr>
            <p:ph idx="4294967295"/>
          </p:nvPr>
        </p:nvSpPr>
        <p:spPr>
          <a:xfrm>
            <a:off x="539552" y="1412776"/>
            <a:ext cx="6120680" cy="4968552"/>
          </a:xfrm>
        </p:spPr>
        <p:txBody>
          <a:bodyPr/>
          <a:lstStyle/>
          <a:p>
            <a:pPr marL="447675" indent="-382588" algn="just">
              <a:buFont typeface="Wingdings 2" pitchFamily="2" charset="2"/>
              <a:buNone/>
            </a:pPr>
            <a:r>
              <a:rPr lang="fr-FR" altLang="fr-FR" sz="2400" dirty="0">
                <a:ea typeface="ＭＳ Ｐゴシック" panose="020B0600070205080204" pitchFamily="34" charset="-128"/>
              </a:rPr>
              <a:t>La société </a:t>
            </a:r>
            <a:r>
              <a:rPr lang="fr-FR" altLang="fr-FR" sz="2400" dirty="0" err="1">
                <a:ea typeface="ＭＳ Ｐゴシック" panose="020B0600070205080204" pitchFamily="34" charset="-128"/>
              </a:rPr>
              <a:t>Magnavox</a:t>
            </a:r>
            <a:r>
              <a:rPr lang="fr-FR" altLang="fr-FR" sz="2400" dirty="0">
                <a:ea typeface="ＭＳ Ｐゴシック" panose="020B0600070205080204" pitchFamily="34" charset="-128"/>
              </a:rPr>
              <a:t> rachète les droits à Ralf Baer et commence à produire la console qui est nommée </a:t>
            </a:r>
            <a:r>
              <a:rPr lang="fr-FR" altLang="fr-FR" sz="2400" b="1" dirty="0" err="1">
                <a:solidFill>
                  <a:srgbClr val="FF0000"/>
                </a:solidFill>
                <a:ea typeface="ＭＳ Ｐゴシック" panose="020B0600070205080204" pitchFamily="34" charset="-128"/>
              </a:rPr>
              <a:t>Odyssey</a:t>
            </a:r>
            <a:r>
              <a:rPr lang="fr-FR" altLang="fr-FR" sz="2400" b="1" dirty="0">
                <a:ea typeface="ＭＳ Ｐゴシック" panose="020B0600070205080204" pitchFamily="34" charset="-128"/>
              </a:rPr>
              <a:t>.</a:t>
            </a:r>
          </a:p>
          <a:p>
            <a:pPr marL="447675" indent="-382588" algn="just">
              <a:buFont typeface="Wingdings 2" pitchFamily="2" charset="2"/>
              <a:buNone/>
            </a:pPr>
            <a:br>
              <a:rPr lang="fr-FR" altLang="fr-FR" sz="2400" dirty="0">
                <a:ea typeface="ＭＳ Ｐゴシック" panose="020B0600070205080204" pitchFamily="34" charset="-128"/>
              </a:rPr>
            </a:br>
            <a:r>
              <a:rPr lang="fr-FR" altLang="fr-FR" sz="2400" dirty="0">
                <a:ea typeface="ＭＳ Ｐゴシック" panose="020B0600070205080204" pitchFamily="34" charset="-128"/>
              </a:rPr>
              <a:t>Nolan Bushnell conçoit une machine au look futuriste : le computer </a:t>
            </a:r>
            <a:r>
              <a:rPr lang="fr-FR" altLang="fr-FR" sz="2400" dirty="0" err="1">
                <a:ea typeface="ＭＳ Ｐゴシック" panose="020B0600070205080204" pitchFamily="34" charset="-128"/>
              </a:rPr>
              <a:t>Space</a:t>
            </a:r>
            <a:r>
              <a:rPr lang="fr-FR" altLang="fr-FR" sz="2400" dirty="0">
                <a:ea typeface="ＭＳ Ｐゴシック" panose="020B0600070205080204" pitchFamily="34" charset="-128"/>
              </a:rPr>
              <a:t>, un remake de "</a:t>
            </a:r>
            <a:r>
              <a:rPr lang="fr-FR" altLang="fr-FR" sz="2400" dirty="0" err="1">
                <a:ea typeface="ＭＳ Ｐゴシック" panose="020B0600070205080204" pitchFamily="34" charset="-128"/>
              </a:rPr>
              <a:t>Space</a:t>
            </a:r>
            <a:r>
              <a:rPr lang="fr-FR" altLang="fr-FR" sz="2400" dirty="0">
                <a:ea typeface="ＭＳ Ｐゴシック" panose="020B0600070205080204" pitchFamily="34" charset="-128"/>
              </a:rPr>
              <a:t> </a:t>
            </a:r>
            <a:r>
              <a:rPr lang="fr-FR" altLang="fr-FR" sz="2400" dirty="0" err="1">
                <a:ea typeface="ＭＳ Ｐゴシック" panose="020B0600070205080204" pitchFamily="34" charset="-128"/>
              </a:rPr>
              <a:t>war</a:t>
            </a:r>
            <a:r>
              <a:rPr lang="fr-FR" altLang="fr-FR" sz="2400" dirty="0">
                <a:ea typeface="ＭＳ Ｐゴシック" panose="020B0600070205080204" pitchFamily="34" charset="-128"/>
              </a:rPr>
              <a:t>" (dont il était fan) dans un boitier très design SF futuriste années 70 ", c'est la naissance des bornes d'arcade.</a:t>
            </a:r>
            <a:br>
              <a:rPr lang="fr-FR" altLang="fr-FR" sz="2400" dirty="0">
                <a:ea typeface="ＭＳ Ｐゴシック" panose="020B0600070205080204" pitchFamily="34" charset="-128"/>
              </a:rPr>
            </a:br>
            <a:endParaRPr lang="fr-FR" altLang="fr-FR" sz="2400" dirty="0">
              <a:ea typeface="ＭＳ Ｐゴシック" panose="020B0600070205080204" pitchFamily="34" charset="-128"/>
            </a:endParaRPr>
          </a:p>
        </p:txBody>
      </p:sp>
      <p:pic>
        <p:nvPicPr>
          <p:cNvPr id="376835" name="Picture 5" descr="computer-space2">
            <a:extLst>
              <a:ext uri="{FF2B5EF4-FFF2-40B4-BE49-F238E27FC236}">
                <a16:creationId xmlns:a16="http://schemas.microsoft.com/office/drawing/2014/main" id="{21331C8C-7DD9-C24B-9CA5-B5619714C0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9457" y="2780928"/>
            <a:ext cx="1768875" cy="2266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69703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E3A5455-AAF3-8343-BA59-3CE88018B4CB}"/>
              </a:ext>
            </a:extLst>
          </p:cNvPr>
          <p:cNvSpPr>
            <a:spLocks noGrp="1"/>
          </p:cNvSpPr>
          <p:nvPr>
            <p:ph type="sldNum" sz="quarter" idx="12"/>
          </p:nvPr>
        </p:nvSpPr>
        <p:spPr/>
        <p:txBody>
          <a:bodyPr/>
          <a:lstStyle/>
          <a:p>
            <a:pPr>
              <a:defRPr/>
            </a:pPr>
            <a:fld id="{0618EE83-75C6-9541-90C4-09A9515EB8D4}" type="slidenum">
              <a:rPr lang="en-US" altLang="fr-FR" smtClean="0"/>
              <a:pPr>
                <a:defRPr/>
              </a:pPr>
              <a:t>51</a:t>
            </a:fld>
            <a:endParaRPr lang="en-US" altLang="fr-FR"/>
          </a:p>
        </p:txBody>
      </p:sp>
      <p:sp>
        <p:nvSpPr>
          <p:cNvPr id="378881" name="Titre 1">
            <a:extLst>
              <a:ext uri="{FF2B5EF4-FFF2-40B4-BE49-F238E27FC236}">
                <a16:creationId xmlns:a16="http://schemas.microsoft.com/office/drawing/2014/main" id="{30BD6A38-95F0-BC42-8212-FBB25EBB2A1C}"/>
              </a:ext>
            </a:extLst>
          </p:cNvPr>
          <p:cNvSpPr>
            <a:spLocks noGrp="1" noChangeArrowheads="1"/>
          </p:cNvSpPr>
          <p:nvPr>
            <p:ph type="title" idx="4294967295"/>
          </p:nvPr>
        </p:nvSpPr>
        <p:spPr bwMode="auto">
          <a:xfrm>
            <a:off x="2344738" y="915988"/>
            <a:ext cx="6799262" cy="1303337"/>
          </a:xfrm>
        </p:spPr>
        <p:txBody>
          <a:bodyPr wrap="square" numCol="1" anchorCtr="0" compatLnSpc="1">
            <a:prstTxWarp prst="textNoShape">
              <a:avLst/>
            </a:prstTxWarp>
          </a:bodyPr>
          <a:lstStyle/>
          <a:p>
            <a:r>
              <a:rPr lang="fr-FR" altLang="fr-FR">
                <a:solidFill>
                  <a:schemeClr val="bg1"/>
                </a:solidFill>
              </a:rPr>
              <a:t>1972</a:t>
            </a:r>
          </a:p>
        </p:txBody>
      </p:sp>
      <p:sp>
        <p:nvSpPr>
          <p:cNvPr id="378882" name="Rectangle 3">
            <a:extLst>
              <a:ext uri="{FF2B5EF4-FFF2-40B4-BE49-F238E27FC236}">
                <a16:creationId xmlns:a16="http://schemas.microsoft.com/office/drawing/2014/main" id="{F0B58A83-95F7-CF40-AEF8-84EB91F19688}"/>
              </a:ext>
            </a:extLst>
          </p:cNvPr>
          <p:cNvSpPr>
            <a:spLocks noGrp="1" noChangeArrowheads="1"/>
          </p:cNvSpPr>
          <p:nvPr>
            <p:ph idx="4294967295"/>
          </p:nvPr>
        </p:nvSpPr>
        <p:spPr>
          <a:xfrm>
            <a:off x="755576" y="692695"/>
            <a:ext cx="7632848" cy="5267837"/>
          </a:xfrm>
        </p:spPr>
        <p:txBody>
          <a:bodyPr/>
          <a:lstStyle/>
          <a:p>
            <a:pPr marL="447675" indent="-382588" algn="just">
              <a:buFont typeface="Wingdings 2" pitchFamily="2" charset="2"/>
              <a:buNone/>
            </a:pPr>
            <a:r>
              <a:rPr lang="fr-FR" altLang="fr-FR" sz="2400" dirty="0">
                <a:ea typeface="ＭＳ Ｐゴシック" panose="020B0600070205080204" pitchFamily="34" charset="-128"/>
              </a:rPr>
              <a:t>L'</a:t>
            </a:r>
            <a:r>
              <a:rPr lang="fr-FR" altLang="fr-FR" sz="2400" dirty="0" err="1">
                <a:ea typeface="ＭＳ Ｐゴシック" panose="020B0600070205080204" pitchFamily="34" charset="-128"/>
              </a:rPr>
              <a:t>Odyssey</a:t>
            </a:r>
            <a:r>
              <a:rPr lang="fr-FR" altLang="fr-FR" sz="2400" dirty="0">
                <a:ea typeface="ＭＳ Ｐゴシック" panose="020B0600070205080204" pitchFamily="34" charset="-128"/>
              </a:rPr>
              <a:t> est commercialisée en 1972 et devient ainsi la toute première console de salon !</a:t>
            </a:r>
          </a:p>
          <a:p>
            <a:pPr marL="447675" indent="-382588" algn="just">
              <a:buFont typeface="Wingdings 2" pitchFamily="2" charset="2"/>
              <a:buNone/>
            </a:pPr>
            <a:r>
              <a:rPr lang="fr-FR" altLang="fr-FR" sz="2400" dirty="0">
                <a:ea typeface="ＭＳ Ｐゴシック" panose="020B0600070205080204" pitchFamily="34" charset="-128"/>
              </a:rPr>
              <a:t>Elle utilisait un système de calque que l'on posait sur la télé. Le public a du mal à comprendre le concept, la console est considérée comme une extension à la télé et non comme un appareil de jeu, de plus beaucoup pensent qu'elle fonctionne uniquement sur les téléviseurs </a:t>
            </a:r>
            <a:r>
              <a:rPr lang="fr-FR" altLang="fr-FR" sz="2400" dirty="0" err="1">
                <a:ea typeface="ＭＳ Ｐゴシック" panose="020B0600070205080204" pitchFamily="34" charset="-128"/>
              </a:rPr>
              <a:t>Magnavox</a:t>
            </a:r>
            <a:r>
              <a:rPr lang="fr-FR" altLang="fr-FR" sz="2400" dirty="0">
                <a:ea typeface="ＭＳ Ｐゴシック" panose="020B0600070205080204" pitchFamily="34" charset="-128"/>
              </a:rPr>
              <a:t>... Jouer sur une télévision est un concept complètement inédit et révolutionnaire qui demandera un temps d'adaptation pour le public. </a:t>
            </a:r>
            <a:br>
              <a:rPr lang="fr-FR" altLang="fr-FR" sz="2400" dirty="0">
                <a:ea typeface="ＭＳ Ｐゴシック" panose="020B0600070205080204" pitchFamily="34" charset="-128"/>
              </a:rPr>
            </a:br>
            <a:endParaRPr lang="fr-FR" altLang="fr-FR" sz="2400" dirty="0">
              <a:ea typeface="ＭＳ Ｐゴシック" panose="020B0600070205080204" pitchFamily="34" charset="-128"/>
            </a:endParaRPr>
          </a:p>
        </p:txBody>
      </p:sp>
    </p:spTree>
    <p:extLst>
      <p:ext uri="{BB962C8B-B14F-4D97-AF65-F5344CB8AC3E}">
        <p14:creationId xmlns:p14="http://schemas.microsoft.com/office/powerpoint/2010/main" val="3253104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87E09FC-7B6F-B345-BAA6-A9125DAAF495}"/>
              </a:ext>
            </a:extLst>
          </p:cNvPr>
          <p:cNvSpPr>
            <a:spLocks noGrp="1"/>
          </p:cNvSpPr>
          <p:nvPr>
            <p:ph type="sldNum" sz="quarter" idx="12"/>
          </p:nvPr>
        </p:nvSpPr>
        <p:spPr/>
        <p:txBody>
          <a:bodyPr/>
          <a:lstStyle/>
          <a:p>
            <a:pPr>
              <a:defRPr/>
            </a:pPr>
            <a:fld id="{0618EE83-75C6-9541-90C4-09A9515EB8D4}" type="slidenum">
              <a:rPr lang="en-US" altLang="fr-FR" smtClean="0"/>
              <a:pPr>
                <a:defRPr/>
              </a:pPr>
              <a:t>52</a:t>
            </a:fld>
            <a:endParaRPr lang="en-US" altLang="fr-FR"/>
          </a:p>
        </p:txBody>
      </p:sp>
      <p:sp>
        <p:nvSpPr>
          <p:cNvPr id="380929" name="Rectangle 3">
            <a:extLst>
              <a:ext uri="{FF2B5EF4-FFF2-40B4-BE49-F238E27FC236}">
                <a16:creationId xmlns:a16="http://schemas.microsoft.com/office/drawing/2014/main" id="{465A5607-0836-DF49-9B21-4C512446DBDD}"/>
              </a:ext>
            </a:extLst>
          </p:cNvPr>
          <p:cNvSpPr>
            <a:spLocks noGrp="1" noChangeArrowheads="1"/>
          </p:cNvSpPr>
          <p:nvPr>
            <p:ph idx="4294967295"/>
          </p:nvPr>
        </p:nvSpPr>
        <p:spPr>
          <a:xfrm>
            <a:off x="557267" y="720725"/>
            <a:ext cx="7903165" cy="3356347"/>
          </a:xfrm>
        </p:spPr>
        <p:txBody>
          <a:bodyPr/>
          <a:lstStyle/>
          <a:p>
            <a:pPr algn="just">
              <a:buFont typeface="Wingdings 2" pitchFamily="2" charset="2"/>
              <a:buNone/>
            </a:pPr>
            <a:r>
              <a:rPr lang="fr-FR" altLang="fr-FR" sz="2800" dirty="0">
                <a:ea typeface="ＭＳ Ｐゴシック" panose="020B0600070205080204" pitchFamily="34" charset="-128"/>
              </a:rPr>
              <a:t>Création de la firme mythique</a:t>
            </a:r>
            <a:r>
              <a:rPr lang="fr-FR" altLang="fr-FR" sz="2800" b="1" dirty="0">
                <a:ea typeface="ＭＳ Ｐゴシック" panose="020B0600070205080204" pitchFamily="34" charset="-128"/>
              </a:rPr>
              <a:t> Atari</a:t>
            </a:r>
            <a:r>
              <a:rPr lang="fr-FR" altLang="fr-FR" sz="2800" dirty="0">
                <a:ea typeface="ＭＳ Ｐゴシック" panose="020B0600070205080204" pitchFamily="34" charset="-128"/>
              </a:rPr>
              <a:t>  par Nolan Bushnell et Ted </a:t>
            </a:r>
            <a:r>
              <a:rPr lang="fr-FR" altLang="fr-FR" sz="2800" dirty="0" err="1">
                <a:ea typeface="ＭＳ Ｐゴシック" panose="020B0600070205080204" pitchFamily="34" charset="-128"/>
              </a:rPr>
              <a:t>Dabney</a:t>
            </a:r>
            <a:r>
              <a:rPr lang="fr-FR" altLang="fr-FR" sz="2800" dirty="0">
                <a:ea typeface="ＭＳ Ｐゴシック" panose="020B0600070205080204" pitchFamily="34" charset="-128"/>
              </a:rPr>
              <a:t>. Ils avaient initialement choisi le nom </a:t>
            </a:r>
            <a:r>
              <a:rPr lang="fr-FR" altLang="fr-FR" sz="2800" dirty="0" err="1">
                <a:ea typeface="ＭＳ Ｐゴシック" panose="020B0600070205080204" pitchFamily="34" charset="-128"/>
              </a:rPr>
              <a:t>Syzygy</a:t>
            </a:r>
            <a:r>
              <a:rPr lang="fr-FR" altLang="fr-FR" sz="2800" dirty="0">
                <a:ea typeface="ＭＳ Ｐゴシック" panose="020B0600070205080204" pitchFamily="34" charset="-128"/>
              </a:rPr>
              <a:t> mais comme celui-ci était déjà déposé (!), ils se sont alors rabattus sur Atari, un terme japonais issu du jeu de Go. </a:t>
            </a:r>
            <a:br>
              <a:rPr lang="fr-FR" altLang="fr-FR" sz="2800" dirty="0">
                <a:ea typeface="ＭＳ Ｐゴシック" panose="020B0600070205080204" pitchFamily="34" charset="-128"/>
              </a:rPr>
            </a:br>
            <a:r>
              <a:rPr lang="fr-FR" altLang="fr-FR" sz="2800" dirty="0">
                <a:ea typeface="ＭＳ Ｐゴシック" panose="020B0600070205080204" pitchFamily="34" charset="-128"/>
              </a:rPr>
              <a:t>(</a:t>
            </a:r>
            <a:r>
              <a:rPr lang="fr-FR" altLang="fr-FR" sz="2800" dirty="0" err="1">
                <a:ea typeface="ＭＳ Ｐゴシック" panose="020B0600070205080204" pitchFamily="34" charset="-128"/>
              </a:rPr>
              <a:t>Zyzygy</a:t>
            </a:r>
            <a:r>
              <a:rPr lang="fr-FR" altLang="fr-FR" sz="2800" dirty="0">
                <a:ea typeface="ＭＳ Ｐゴシック" panose="020B0600070205080204" pitchFamily="34" charset="-128"/>
              </a:rPr>
              <a:t> ca ne le faisant pas quand même !) </a:t>
            </a:r>
            <a:br>
              <a:rPr lang="fr-FR" altLang="fr-FR" sz="2800" dirty="0">
                <a:ea typeface="ＭＳ Ｐゴシック" panose="020B0600070205080204" pitchFamily="34" charset="-128"/>
              </a:rPr>
            </a:br>
            <a:endParaRPr lang="fr-FR" altLang="fr-FR" sz="2800" dirty="0">
              <a:ea typeface="ＭＳ Ｐゴシック" panose="020B0600070205080204" pitchFamily="34" charset="-128"/>
            </a:endParaRPr>
          </a:p>
        </p:txBody>
      </p:sp>
      <p:pic>
        <p:nvPicPr>
          <p:cNvPr id="380930" name="Picture 5" descr="odyssey">
            <a:extLst>
              <a:ext uri="{FF2B5EF4-FFF2-40B4-BE49-F238E27FC236}">
                <a16:creationId xmlns:a16="http://schemas.microsoft.com/office/drawing/2014/main" id="{1FB4E814-BDA1-F241-A298-D645E02A49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644900"/>
            <a:ext cx="304800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931" name="Picture 7" descr="bushnelljeune">
            <a:extLst>
              <a:ext uri="{FF2B5EF4-FFF2-40B4-BE49-F238E27FC236}">
                <a16:creationId xmlns:a16="http://schemas.microsoft.com/office/drawing/2014/main" id="{8BF8BBA6-FA63-E94E-BD87-8F8B9FB9E0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3863974"/>
            <a:ext cx="1695450"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932" name="Rectangle 8">
            <a:extLst>
              <a:ext uri="{FF2B5EF4-FFF2-40B4-BE49-F238E27FC236}">
                <a16:creationId xmlns:a16="http://schemas.microsoft.com/office/drawing/2014/main" id="{271F66EB-374B-464F-9519-344AB6B58334}"/>
              </a:ext>
            </a:extLst>
          </p:cNvPr>
          <p:cNvSpPr>
            <a:spLocks noChangeArrowheads="1"/>
          </p:cNvSpPr>
          <p:nvPr/>
        </p:nvSpPr>
        <p:spPr bwMode="auto">
          <a:xfrm>
            <a:off x="627090" y="5578475"/>
            <a:ext cx="45227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i="1" dirty="0">
                <a:ea typeface="ＭＳ Ｐゴシック" panose="020B0600070205080204" pitchFamily="34" charset="-128"/>
              </a:rPr>
              <a:t>Bushnell et son </a:t>
            </a:r>
            <a:r>
              <a:rPr lang="en-US" altLang="fr-FR" sz="1600" i="1" dirty="0" err="1">
                <a:ea typeface="ＭＳ Ｐゴシック" panose="020B0600070205080204" pitchFamily="34" charset="-128"/>
              </a:rPr>
              <a:t>superbe</a:t>
            </a:r>
            <a:r>
              <a:rPr lang="en-US" altLang="fr-FR" sz="1600" i="1" dirty="0">
                <a:ea typeface="ＭＳ Ｐゴシック" panose="020B0600070205080204" pitchFamily="34" charset="-128"/>
              </a:rPr>
              <a:t> pullover des </a:t>
            </a:r>
            <a:r>
              <a:rPr lang="en-US" altLang="fr-FR" sz="1600" i="1" dirty="0" err="1">
                <a:ea typeface="ＭＳ Ｐゴシック" panose="020B0600070205080204" pitchFamily="34" charset="-128"/>
              </a:rPr>
              <a:t>années</a:t>
            </a:r>
            <a:r>
              <a:rPr lang="en-US" altLang="fr-FR" sz="1600" i="1" dirty="0">
                <a:ea typeface="ＭＳ Ｐゴシック" panose="020B0600070205080204" pitchFamily="34" charset="-128"/>
              </a:rPr>
              <a:t> 70</a:t>
            </a:r>
            <a:endParaRPr lang="en-US" altLang="fr-FR" sz="1600" dirty="0">
              <a:ea typeface="ＭＳ Ｐゴシック" panose="020B0600070205080204" pitchFamily="34" charset="-128"/>
            </a:endParaRPr>
          </a:p>
        </p:txBody>
      </p:sp>
      <p:pic>
        <p:nvPicPr>
          <p:cNvPr id="380933" name="Picture 10" descr="logoatariseul">
            <a:extLst>
              <a:ext uri="{FF2B5EF4-FFF2-40B4-BE49-F238E27FC236}">
                <a16:creationId xmlns:a16="http://schemas.microsoft.com/office/drawing/2014/main" id="{43B8038A-F938-4F45-9084-7AC476E6D6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4343400"/>
            <a:ext cx="7715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49258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912EDA6-0802-2948-98F7-DE8ACAF01FC7}"/>
              </a:ext>
            </a:extLst>
          </p:cNvPr>
          <p:cNvSpPr>
            <a:spLocks noGrp="1"/>
          </p:cNvSpPr>
          <p:nvPr>
            <p:ph type="sldNum" sz="quarter" idx="12"/>
          </p:nvPr>
        </p:nvSpPr>
        <p:spPr/>
        <p:txBody>
          <a:bodyPr/>
          <a:lstStyle/>
          <a:p>
            <a:pPr>
              <a:defRPr/>
            </a:pPr>
            <a:fld id="{0618EE83-75C6-9541-90C4-09A9515EB8D4}" type="slidenum">
              <a:rPr lang="en-US" altLang="fr-FR" smtClean="0"/>
              <a:pPr>
                <a:defRPr/>
              </a:pPr>
              <a:t>53</a:t>
            </a:fld>
            <a:endParaRPr lang="en-US" altLang="fr-FR"/>
          </a:p>
        </p:txBody>
      </p:sp>
      <p:sp>
        <p:nvSpPr>
          <p:cNvPr id="382977" name="Rectangle 3">
            <a:extLst>
              <a:ext uri="{FF2B5EF4-FFF2-40B4-BE49-F238E27FC236}">
                <a16:creationId xmlns:a16="http://schemas.microsoft.com/office/drawing/2014/main" id="{8DD1CE6C-0B78-FB41-9B32-1213AF17A09D}"/>
              </a:ext>
            </a:extLst>
          </p:cNvPr>
          <p:cNvSpPr>
            <a:spLocks noGrp="1" noChangeArrowheads="1"/>
          </p:cNvSpPr>
          <p:nvPr>
            <p:ph idx="4294967295"/>
          </p:nvPr>
        </p:nvSpPr>
        <p:spPr>
          <a:xfrm>
            <a:off x="611560" y="764703"/>
            <a:ext cx="7530728" cy="3291359"/>
          </a:xfrm>
        </p:spPr>
        <p:txBody>
          <a:bodyPr/>
          <a:lstStyle/>
          <a:p>
            <a:pPr algn="just">
              <a:buFont typeface="Wingdings 2" pitchFamily="2" charset="2"/>
              <a:buNone/>
            </a:pPr>
            <a:r>
              <a:rPr lang="fr-FR" altLang="fr-FR" sz="2800" dirty="0">
                <a:ea typeface="ＭＳ Ｐゴシック" panose="020B0600070205080204" pitchFamily="34" charset="-128"/>
              </a:rPr>
              <a:t>Bushnell veut un jeu simple et facile à comprendre, Il sortira alors la borne d'arcade </a:t>
            </a:r>
            <a:r>
              <a:rPr lang="fr-FR" altLang="fr-FR" sz="2800" dirty="0" err="1">
                <a:ea typeface="ＭＳ Ｐゴシック" panose="020B0600070205080204" pitchFamily="34" charset="-128"/>
              </a:rPr>
              <a:t>Pong</a:t>
            </a:r>
            <a:r>
              <a:rPr lang="fr-FR" altLang="fr-FR" sz="2800" dirty="0">
                <a:ea typeface="ＭＳ Ｐゴシック" panose="020B0600070205080204" pitchFamily="34" charset="-128"/>
              </a:rPr>
              <a:t>, programmé par Al </a:t>
            </a:r>
            <a:r>
              <a:rPr lang="fr-FR" altLang="fr-FR" sz="2800" dirty="0" err="1">
                <a:ea typeface="ＭＳ Ｐゴシック" panose="020B0600070205080204" pitchFamily="34" charset="-128"/>
              </a:rPr>
              <a:t>Alcorn</a:t>
            </a:r>
            <a:r>
              <a:rPr lang="fr-FR" altLang="fr-FR" sz="2800" dirty="0">
                <a:ea typeface="ＭＳ Ｐゴシック" panose="020B0600070205080204" pitchFamily="34" charset="-128"/>
              </a:rPr>
              <a:t>.. Environ 10 000 bornes furent commandées, début du </a:t>
            </a:r>
            <a:r>
              <a:rPr lang="fr-FR" altLang="fr-FR" sz="2800" dirty="0" err="1">
                <a:ea typeface="ＭＳ Ｐゴシック" panose="020B0600070205080204" pitchFamily="34" charset="-128"/>
              </a:rPr>
              <a:t>succès-story</a:t>
            </a:r>
            <a:r>
              <a:rPr lang="fr-FR" altLang="fr-FR" sz="2800" dirty="0">
                <a:ea typeface="ＭＳ Ｐゴシック" panose="020B0600070205080204" pitchFamily="34" charset="-128"/>
              </a:rPr>
              <a:t> pour ATARI ! </a:t>
            </a:r>
          </a:p>
        </p:txBody>
      </p:sp>
      <p:pic>
        <p:nvPicPr>
          <p:cNvPr id="382978" name="Picture 5" descr="pongarcade">
            <a:extLst>
              <a:ext uri="{FF2B5EF4-FFF2-40B4-BE49-F238E27FC236}">
                <a16:creationId xmlns:a16="http://schemas.microsoft.com/office/drawing/2014/main" id="{ABECAE51-EBDC-B145-8000-04ABC2E689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5975" y="3216275"/>
            <a:ext cx="1271588"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2979" name="Picture 7" descr="pong">
            <a:extLst>
              <a:ext uri="{FF2B5EF4-FFF2-40B4-BE49-F238E27FC236}">
                <a16:creationId xmlns:a16="http://schemas.microsoft.com/office/drawing/2014/main" id="{ABD6367B-1572-5E47-BDA6-DB12F84EDC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3429000"/>
            <a:ext cx="169068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2980" name="Text Box 8">
            <a:extLst>
              <a:ext uri="{FF2B5EF4-FFF2-40B4-BE49-F238E27FC236}">
                <a16:creationId xmlns:a16="http://schemas.microsoft.com/office/drawing/2014/main" id="{CF143C58-2E56-314F-9141-6695774A3CC6}"/>
              </a:ext>
            </a:extLst>
          </p:cNvPr>
          <p:cNvSpPr txBox="1">
            <a:spLocks noChangeArrowheads="1"/>
          </p:cNvSpPr>
          <p:nvPr/>
        </p:nvSpPr>
        <p:spPr bwMode="auto">
          <a:xfrm>
            <a:off x="3660624" y="3573016"/>
            <a:ext cx="2848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algn="just" eaLnBrk="1" hangingPunct="1">
              <a:lnSpc>
                <a:spcPct val="100000"/>
              </a:lnSpc>
              <a:spcBef>
                <a:spcPct val="0"/>
              </a:spcBef>
              <a:buClrTx/>
              <a:buSzTx/>
              <a:buFontTx/>
              <a:buNone/>
            </a:pPr>
            <a:r>
              <a:rPr lang="fr-FR" altLang="fr-FR" sz="1600" dirty="0">
                <a:latin typeface="+mn-lt"/>
                <a:ea typeface="ＭＳ Ｐゴシック" panose="020B0600070205080204" pitchFamily="34" charset="-128"/>
              </a:rPr>
              <a:t>C’était déjà le score de Monfils !!!!</a:t>
            </a:r>
          </a:p>
        </p:txBody>
      </p:sp>
    </p:spTree>
    <p:extLst>
      <p:ext uri="{BB962C8B-B14F-4D97-AF65-F5344CB8AC3E}">
        <p14:creationId xmlns:p14="http://schemas.microsoft.com/office/powerpoint/2010/main" val="37529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8BE142A-1638-1E4B-B9E4-E1A44E63E354}"/>
              </a:ext>
            </a:extLst>
          </p:cNvPr>
          <p:cNvSpPr>
            <a:spLocks noGrp="1"/>
          </p:cNvSpPr>
          <p:nvPr>
            <p:ph type="sldNum" sz="quarter" idx="12"/>
          </p:nvPr>
        </p:nvSpPr>
        <p:spPr/>
        <p:txBody>
          <a:bodyPr/>
          <a:lstStyle/>
          <a:p>
            <a:pPr>
              <a:defRPr/>
            </a:pPr>
            <a:fld id="{0618EE83-75C6-9541-90C4-09A9515EB8D4}" type="slidenum">
              <a:rPr lang="en-US" altLang="fr-FR" smtClean="0"/>
              <a:pPr>
                <a:defRPr/>
              </a:pPr>
              <a:t>54</a:t>
            </a:fld>
            <a:endParaRPr lang="en-US" altLang="fr-FR"/>
          </a:p>
        </p:txBody>
      </p:sp>
      <p:sp>
        <p:nvSpPr>
          <p:cNvPr id="385025" name="Titre 1">
            <a:extLst>
              <a:ext uri="{FF2B5EF4-FFF2-40B4-BE49-F238E27FC236}">
                <a16:creationId xmlns:a16="http://schemas.microsoft.com/office/drawing/2014/main" id="{37C5D376-229E-E04C-99C9-EE901538E0BE}"/>
              </a:ext>
            </a:extLst>
          </p:cNvPr>
          <p:cNvSpPr>
            <a:spLocks noGrp="1" noChangeArrowheads="1"/>
          </p:cNvSpPr>
          <p:nvPr>
            <p:ph type="title" idx="4294967295"/>
          </p:nvPr>
        </p:nvSpPr>
        <p:spPr bwMode="auto">
          <a:xfrm>
            <a:off x="685800" y="475720"/>
            <a:ext cx="7772400" cy="660930"/>
          </a:xfrm>
        </p:spPr>
        <p:txBody>
          <a:bodyPr wrap="square" numCol="1" anchorCtr="0" compatLnSpc="1">
            <a:prstTxWarp prst="textNoShape">
              <a:avLst/>
            </a:prstTxWarp>
            <a:normAutofit fontScale="90000"/>
          </a:bodyPr>
          <a:lstStyle/>
          <a:p>
            <a:r>
              <a:rPr lang="fr-FR" altLang="fr-FR" dirty="0">
                <a:solidFill>
                  <a:schemeClr val="tx1"/>
                </a:solidFill>
              </a:rPr>
              <a:t>1974</a:t>
            </a:r>
          </a:p>
        </p:txBody>
      </p:sp>
      <p:sp>
        <p:nvSpPr>
          <p:cNvPr id="385026" name="Rectangle 3">
            <a:extLst>
              <a:ext uri="{FF2B5EF4-FFF2-40B4-BE49-F238E27FC236}">
                <a16:creationId xmlns:a16="http://schemas.microsoft.com/office/drawing/2014/main" id="{1942F651-A695-1D4D-92A4-2B376BE015C4}"/>
              </a:ext>
            </a:extLst>
          </p:cNvPr>
          <p:cNvSpPr>
            <a:spLocks noGrp="1" noChangeArrowheads="1"/>
          </p:cNvSpPr>
          <p:nvPr>
            <p:ph idx="4294967295"/>
          </p:nvPr>
        </p:nvSpPr>
        <p:spPr>
          <a:xfrm>
            <a:off x="457200" y="1338262"/>
            <a:ext cx="8229600" cy="4181475"/>
          </a:xfrm>
        </p:spPr>
        <p:txBody>
          <a:bodyPr/>
          <a:lstStyle/>
          <a:p>
            <a:pPr marL="447675" indent="-382588">
              <a:buFont typeface="Wingdings 2" pitchFamily="2" charset="2"/>
              <a:buNone/>
            </a:pPr>
            <a:r>
              <a:rPr lang="fr-FR" altLang="fr-FR" sz="2400" dirty="0">
                <a:ea typeface="ＭＳ Ｐゴシック" panose="020B0600070205080204" pitchFamily="34" charset="-128"/>
              </a:rPr>
              <a:t>Nintendo sort un jeu d'arcade basé sur un pistolet optique : </a:t>
            </a:r>
            <a:r>
              <a:rPr lang="fr-FR" altLang="fr-FR" sz="2400" dirty="0" err="1">
                <a:ea typeface="ＭＳ Ｐゴシック" panose="020B0600070205080204" pitchFamily="34" charset="-128"/>
              </a:rPr>
              <a:t>wild</a:t>
            </a:r>
            <a:r>
              <a:rPr lang="fr-FR" altLang="fr-FR" sz="2400" dirty="0">
                <a:ea typeface="ＭＳ Ｐゴシック" panose="020B0600070205080204" pitchFamily="34" charset="-128"/>
              </a:rPr>
              <a:t> </a:t>
            </a:r>
            <a:r>
              <a:rPr lang="fr-FR" altLang="fr-FR" sz="2400" dirty="0" err="1">
                <a:ea typeface="ＭＳ Ｐゴシック" panose="020B0600070205080204" pitchFamily="34" charset="-128"/>
              </a:rPr>
              <a:t>Gunman</a:t>
            </a:r>
            <a:endParaRPr lang="fr-FR" altLang="fr-FR" sz="2400" dirty="0">
              <a:ea typeface="ＭＳ Ｐゴシック" panose="020B0600070205080204" pitchFamily="34" charset="-128"/>
            </a:endParaRPr>
          </a:p>
          <a:p>
            <a:pPr marL="447675" indent="-382588">
              <a:buFont typeface="Wingdings 2" pitchFamily="2" charset="2"/>
              <a:buNone/>
            </a:pPr>
            <a:endParaRPr lang="fr-FR" altLang="fr-FR" sz="2400" dirty="0">
              <a:ea typeface="ＭＳ Ｐゴシック" panose="020B0600070205080204" pitchFamily="34" charset="-128"/>
            </a:endParaRPr>
          </a:p>
          <a:p>
            <a:pPr marL="447675" indent="-382588">
              <a:buFont typeface="Wingdings 2" pitchFamily="2" charset="2"/>
              <a:buNone/>
            </a:pPr>
            <a:endParaRPr lang="fr-FR" altLang="fr-FR" sz="2400" dirty="0">
              <a:ea typeface="ＭＳ Ｐゴシック" panose="020B0600070205080204" pitchFamily="34" charset="-128"/>
            </a:endParaRPr>
          </a:p>
          <a:p>
            <a:pPr marL="447675" indent="-382588">
              <a:buFont typeface="Wingdings 2" pitchFamily="2" charset="2"/>
              <a:buNone/>
            </a:pPr>
            <a:endParaRPr lang="fr-FR" altLang="fr-FR" sz="2400" dirty="0">
              <a:ea typeface="ＭＳ Ｐゴシック" panose="020B0600070205080204" pitchFamily="34" charset="-128"/>
            </a:endParaRPr>
          </a:p>
          <a:p>
            <a:pPr marL="447675" indent="-382588">
              <a:buFont typeface="Wingdings 2" pitchFamily="2" charset="2"/>
              <a:buNone/>
            </a:pPr>
            <a:r>
              <a:rPr lang="fr-FR" altLang="fr-FR" sz="2400" dirty="0">
                <a:ea typeface="ＭＳ Ｐゴシック" panose="020B0600070205080204" pitchFamily="34" charset="-128"/>
              </a:rPr>
              <a:t>GRAN TRACK 10 est les véritable Premier jeu de voitures</a:t>
            </a:r>
          </a:p>
          <a:p>
            <a:pPr marL="447675" indent="-382588">
              <a:buFont typeface="Wingdings 2" pitchFamily="2" charset="2"/>
              <a:buNone/>
            </a:pPr>
            <a:r>
              <a:rPr lang="fr-FR" altLang="fr-FR" sz="2400" dirty="0">
                <a:ea typeface="ＭＳ Ｐゴシック" panose="020B0600070205080204" pitchFamily="34" charset="-128"/>
              </a:rPr>
              <a:t> </a:t>
            </a:r>
            <a:br>
              <a:rPr lang="fr-FR" altLang="fr-FR" sz="2400" dirty="0">
                <a:ea typeface="ＭＳ Ｐゴシック" panose="020B0600070205080204" pitchFamily="34" charset="-128"/>
              </a:rPr>
            </a:br>
            <a:endParaRPr lang="fr-FR" altLang="fr-FR" sz="2400" dirty="0">
              <a:ea typeface="ＭＳ Ｐゴシック" panose="020B0600070205080204" pitchFamily="34" charset="-128"/>
            </a:endParaRPr>
          </a:p>
        </p:txBody>
      </p:sp>
      <p:pic>
        <p:nvPicPr>
          <p:cNvPr id="385027" name="Picture 5" descr="wildgunman-nintendo">
            <a:extLst>
              <a:ext uri="{FF2B5EF4-FFF2-40B4-BE49-F238E27FC236}">
                <a16:creationId xmlns:a16="http://schemas.microsoft.com/office/drawing/2014/main" id="{52465936-2084-AD49-AFC3-4F09350384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715646"/>
            <a:ext cx="1800200" cy="197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5028" name="Picture 7" descr="gran-trak-10">
            <a:extLst>
              <a:ext uri="{FF2B5EF4-FFF2-40B4-BE49-F238E27FC236}">
                <a16:creationId xmlns:a16="http://schemas.microsoft.com/office/drawing/2014/main" id="{C7E8C8EC-6134-464F-8699-E2DEF72FA4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4220105"/>
            <a:ext cx="2294384" cy="203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2146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B991F1C-8D16-E74A-AA8C-CA67DEBF209F}"/>
              </a:ext>
            </a:extLst>
          </p:cNvPr>
          <p:cNvSpPr>
            <a:spLocks noGrp="1"/>
          </p:cNvSpPr>
          <p:nvPr>
            <p:ph type="sldNum" sz="quarter" idx="12"/>
          </p:nvPr>
        </p:nvSpPr>
        <p:spPr/>
        <p:txBody>
          <a:bodyPr/>
          <a:lstStyle/>
          <a:p>
            <a:pPr>
              <a:defRPr/>
            </a:pPr>
            <a:fld id="{0618EE83-75C6-9541-90C4-09A9515EB8D4}" type="slidenum">
              <a:rPr lang="en-US" altLang="fr-FR" smtClean="0"/>
              <a:pPr>
                <a:defRPr/>
              </a:pPr>
              <a:t>55</a:t>
            </a:fld>
            <a:endParaRPr lang="en-US" altLang="fr-FR"/>
          </a:p>
        </p:txBody>
      </p:sp>
      <p:sp>
        <p:nvSpPr>
          <p:cNvPr id="387073" name="Titre 1">
            <a:extLst>
              <a:ext uri="{FF2B5EF4-FFF2-40B4-BE49-F238E27FC236}">
                <a16:creationId xmlns:a16="http://schemas.microsoft.com/office/drawing/2014/main" id="{4857A0FD-F823-B24A-91DC-F6F217B70C91}"/>
              </a:ext>
            </a:extLst>
          </p:cNvPr>
          <p:cNvSpPr>
            <a:spLocks noGrp="1" noChangeArrowheads="1"/>
          </p:cNvSpPr>
          <p:nvPr>
            <p:ph type="title" idx="4294967295"/>
          </p:nvPr>
        </p:nvSpPr>
        <p:spPr bwMode="auto">
          <a:xfrm>
            <a:off x="1172369" y="637939"/>
            <a:ext cx="6799262" cy="568796"/>
          </a:xfrm>
        </p:spPr>
        <p:txBody>
          <a:bodyPr wrap="square" numCol="1" anchorCtr="0" compatLnSpc="1">
            <a:prstTxWarp prst="textNoShape">
              <a:avLst/>
            </a:prstTxWarp>
            <a:normAutofit fontScale="90000"/>
          </a:bodyPr>
          <a:lstStyle/>
          <a:p>
            <a:r>
              <a:rPr lang="fr-FR" altLang="fr-FR" dirty="0">
                <a:solidFill>
                  <a:schemeClr val="tx1"/>
                </a:solidFill>
              </a:rPr>
              <a:t>1975</a:t>
            </a:r>
          </a:p>
        </p:txBody>
      </p:sp>
      <p:sp>
        <p:nvSpPr>
          <p:cNvPr id="387074" name="Rectangle 3">
            <a:extLst>
              <a:ext uri="{FF2B5EF4-FFF2-40B4-BE49-F238E27FC236}">
                <a16:creationId xmlns:a16="http://schemas.microsoft.com/office/drawing/2014/main" id="{D65EB186-201C-FE4E-861C-A0FFA1005B58}"/>
              </a:ext>
            </a:extLst>
          </p:cNvPr>
          <p:cNvSpPr>
            <a:spLocks noGrp="1" noChangeArrowheads="1"/>
          </p:cNvSpPr>
          <p:nvPr>
            <p:ph idx="4294967295"/>
          </p:nvPr>
        </p:nvSpPr>
        <p:spPr>
          <a:xfrm>
            <a:off x="978584" y="1419225"/>
            <a:ext cx="6799262" cy="3444875"/>
          </a:xfrm>
        </p:spPr>
        <p:txBody>
          <a:bodyPr/>
          <a:lstStyle/>
          <a:p>
            <a:pPr>
              <a:buFont typeface="Wingdings 2" pitchFamily="2" charset="2"/>
              <a:buNone/>
            </a:pPr>
            <a:r>
              <a:rPr lang="fr-FR" altLang="fr-FR" dirty="0" err="1">
                <a:ea typeface="ＭＳ Ｐゴシック" panose="020B0600070205080204" pitchFamily="34" charset="-128"/>
              </a:rPr>
              <a:t>Taïto</a:t>
            </a:r>
            <a:r>
              <a:rPr lang="fr-FR" altLang="fr-FR" dirty="0">
                <a:ea typeface="ＭＳ Ｐゴシック" panose="020B0600070205080204" pitchFamily="34" charset="-128"/>
              </a:rPr>
              <a:t> (</a:t>
            </a:r>
            <a:r>
              <a:rPr lang="fr-FR" altLang="fr-FR" dirty="0" err="1">
                <a:ea typeface="ＭＳ Ｐゴシック" panose="020B0600070205080204" pitchFamily="34" charset="-128"/>
              </a:rPr>
              <a:t>midway</a:t>
            </a:r>
            <a:r>
              <a:rPr lang="fr-FR" altLang="fr-FR" dirty="0">
                <a:ea typeface="ＭＳ Ｐゴシック" panose="020B0600070205080204" pitchFamily="34" charset="-128"/>
              </a:rPr>
              <a:t>) sort </a:t>
            </a:r>
            <a:r>
              <a:rPr lang="fr-FR" altLang="fr-FR" b="1" dirty="0" err="1">
                <a:ea typeface="ＭＳ Ｐゴシック" panose="020B0600070205080204" pitchFamily="34" charset="-128"/>
              </a:rPr>
              <a:t>Gunfight</a:t>
            </a:r>
            <a:r>
              <a:rPr lang="fr-FR" altLang="fr-FR" dirty="0">
                <a:ea typeface="ＭＳ Ｐゴシック" panose="020B0600070205080204" pitchFamily="34" charset="-128"/>
              </a:rPr>
              <a:t>, le premier jeu à utiliser un vrai microprocesseur plutôt que des  transistors</a:t>
            </a:r>
          </a:p>
          <a:p>
            <a:pPr>
              <a:buFont typeface="Wingdings 2" pitchFamily="2" charset="2"/>
              <a:buNone/>
            </a:pPr>
            <a:br>
              <a:rPr lang="fr-FR" altLang="fr-FR" dirty="0">
                <a:ea typeface="ＭＳ Ｐゴシック" panose="020B0600070205080204" pitchFamily="34" charset="-128"/>
              </a:rPr>
            </a:br>
            <a:endParaRPr lang="fr-FR" altLang="fr-FR" dirty="0">
              <a:ea typeface="ＭＳ Ｐゴシック" panose="020B0600070205080204" pitchFamily="34" charset="-128"/>
            </a:endParaRPr>
          </a:p>
        </p:txBody>
      </p:sp>
      <p:pic>
        <p:nvPicPr>
          <p:cNvPr id="387075" name="Picture 5" descr="gun-fight">
            <a:extLst>
              <a:ext uri="{FF2B5EF4-FFF2-40B4-BE49-F238E27FC236}">
                <a16:creationId xmlns:a16="http://schemas.microsoft.com/office/drawing/2014/main" id="{E8E08678-5526-2340-899C-BA76282355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2799933"/>
            <a:ext cx="1944687"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7076" name="Rectangle 6">
            <a:extLst>
              <a:ext uri="{FF2B5EF4-FFF2-40B4-BE49-F238E27FC236}">
                <a16:creationId xmlns:a16="http://schemas.microsoft.com/office/drawing/2014/main" id="{6C355C69-3269-DD45-B64C-AF4666A966F4}"/>
              </a:ext>
            </a:extLst>
          </p:cNvPr>
          <p:cNvSpPr>
            <a:spLocks noChangeArrowheads="1"/>
          </p:cNvSpPr>
          <p:nvPr/>
        </p:nvSpPr>
        <p:spPr bwMode="auto">
          <a:xfrm>
            <a:off x="978584" y="2248889"/>
            <a:ext cx="59916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dirty="0">
                <a:latin typeface="+mn-lt"/>
                <a:ea typeface="ＭＳ Ｐゴシック" panose="020B0600070205080204" pitchFamily="34" charset="-128"/>
              </a:rPr>
              <a:t>Un jeu de </a:t>
            </a:r>
            <a:r>
              <a:rPr lang="en-US" altLang="fr-FR" sz="1600" dirty="0" err="1">
                <a:latin typeface="+mn-lt"/>
                <a:ea typeface="ＭＳ Ｐゴシック" panose="020B0600070205080204" pitchFamily="34" charset="-128"/>
              </a:rPr>
              <a:t>tir</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à</a:t>
            </a:r>
            <a:r>
              <a:rPr lang="en-US" altLang="fr-FR" sz="1600" dirty="0">
                <a:latin typeface="+mn-lt"/>
                <a:ea typeface="ＭＳ Ｐゴシック" panose="020B0600070205080204" pitchFamily="34" charset="-128"/>
              </a:rPr>
              <a:t> 2 </a:t>
            </a:r>
            <a:r>
              <a:rPr lang="en-US" altLang="fr-FR" sz="1600" dirty="0" err="1">
                <a:latin typeface="+mn-lt"/>
                <a:ea typeface="ＭＳ Ｐゴシック" panose="020B0600070205080204" pitchFamily="34" charset="-128"/>
              </a:rPr>
              <a:t>joueurs</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ou</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contrairement</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à</a:t>
            </a:r>
            <a:r>
              <a:rPr lang="en-US" altLang="fr-FR" sz="1600" dirty="0">
                <a:latin typeface="+mn-lt"/>
                <a:ea typeface="ＭＳ Ｐゴシック" panose="020B0600070205080204" pitchFamily="34" charset="-128"/>
              </a:rPr>
              <a:t> pong il </a:t>
            </a:r>
            <a:r>
              <a:rPr lang="en-US" altLang="fr-FR" sz="1600" dirty="0" err="1">
                <a:latin typeface="+mn-lt"/>
                <a:ea typeface="ＭＳ Ｐゴシック" panose="020B0600070205080204" pitchFamily="34" charset="-128"/>
              </a:rPr>
              <a:t>vaut</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eviter</a:t>
            </a:r>
            <a:r>
              <a:rPr lang="en-US" altLang="fr-FR" sz="1600" dirty="0">
                <a:latin typeface="+mn-lt"/>
                <a:ea typeface="ＭＳ Ｐゴシック" panose="020B0600070205080204" pitchFamily="34" charset="-128"/>
              </a:rPr>
              <a:t> les </a:t>
            </a:r>
            <a:r>
              <a:rPr lang="en-US" altLang="fr-FR" sz="1600" dirty="0" err="1">
                <a:latin typeface="+mn-lt"/>
                <a:ea typeface="ＭＳ Ｐゴシック" panose="020B0600070205080204" pitchFamily="34" charset="-128"/>
              </a:rPr>
              <a:t>balles</a:t>
            </a:r>
            <a:r>
              <a:rPr lang="en-US" altLang="fr-FR" sz="1600" dirty="0">
                <a:latin typeface="+mn-lt"/>
                <a:ea typeface="ＭＳ Ｐゴシック" panose="020B0600070205080204" pitchFamily="34" charset="-128"/>
              </a:rPr>
              <a:t> ! </a:t>
            </a:r>
          </a:p>
        </p:txBody>
      </p:sp>
      <p:pic>
        <p:nvPicPr>
          <p:cNvPr id="387077" name="Picture 8" descr="taito2">
            <a:hlinkClick r:id="rId4"/>
            <a:extLst>
              <a:ext uri="{FF2B5EF4-FFF2-40B4-BE49-F238E27FC236}">
                <a16:creationId xmlns:a16="http://schemas.microsoft.com/office/drawing/2014/main" id="{EEC9D90B-D291-4646-BAE3-0CF33C221D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288" y="2852738"/>
            <a:ext cx="9715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Les jeux vidéo les plus attendus de fin 2018 ! | Gentleman Moderne">
            <a:extLst>
              <a:ext uri="{FF2B5EF4-FFF2-40B4-BE49-F238E27FC236}">
                <a16:creationId xmlns:a16="http://schemas.microsoft.com/office/drawing/2014/main" id="{B85CE69F-3278-1043-B0F8-FCFE3D35DE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2582" y="3625748"/>
            <a:ext cx="3720976" cy="247865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E5D37D40-6CFE-7E46-8637-1DDFDA9F9DBD}"/>
              </a:ext>
            </a:extLst>
          </p:cNvPr>
          <p:cNvSpPr txBox="1"/>
          <p:nvPr/>
        </p:nvSpPr>
        <p:spPr>
          <a:xfrm>
            <a:off x="792162" y="5229200"/>
            <a:ext cx="2534027" cy="646331"/>
          </a:xfrm>
          <a:prstGeom prst="rect">
            <a:avLst/>
          </a:prstGeom>
          <a:noFill/>
        </p:spPr>
        <p:txBody>
          <a:bodyPr wrap="none" rtlCol="0">
            <a:spAutoFit/>
          </a:bodyPr>
          <a:lstStyle/>
          <a:p>
            <a:r>
              <a:rPr lang="fr-FR" dirty="0"/>
              <a:t>Aujourd’hui avec </a:t>
            </a:r>
            <a:r>
              <a:rPr lang="fr-FR" dirty="0" err="1"/>
              <a:t>red</a:t>
            </a:r>
            <a:r>
              <a:rPr lang="fr-FR" dirty="0"/>
              <a:t> </a:t>
            </a:r>
            <a:r>
              <a:rPr lang="fr-FR" dirty="0" err="1"/>
              <a:t>dead</a:t>
            </a:r>
            <a:endParaRPr lang="fr-FR" dirty="0"/>
          </a:p>
          <a:p>
            <a:r>
              <a:rPr lang="fr-FR" dirty="0" err="1"/>
              <a:t>redemption</a:t>
            </a:r>
            <a:endParaRPr lang="fr-FR" dirty="0"/>
          </a:p>
        </p:txBody>
      </p:sp>
    </p:spTree>
    <p:extLst>
      <p:ext uri="{BB962C8B-B14F-4D97-AF65-F5344CB8AC3E}">
        <p14:creationId xmlns:p14="http://schemas.microsoft.com/office/powerpoint/2010/main" val="3362416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F66E585-71D7-744E-96AE-E50A80B998CD}"/>
              </a:ext>
            </a:extLst>
          </p:cNvPr>
          <p:cNvSpPr>
            <a:spLocks noGrp="1"/>
          </p:cNvSpPr>
          <p:nvPr>
            <p:ph type="sldNum" sz="quarter" idx="12"/>
          </p:nvPr>
        </p:nvSpPr>
        <p:spPr/>
        <p:txBody>
          <a:bodyPr/>
          <a:lstStyle/>
          <a:p>
            <a:pPr>
              <a:defRPr/>
            </a:pPr>
            <a:fld id="{0618EE83-75C6-9541-90C4-09A9515EB8D4}" type="slidenum">
              <a:rPr lang="en-US" altLang="fr-FR" smtClean="0"/>
              <a:pPr>
                <a:defRPr/>
              </a:pPr>
              <a:t>56</a:t>
            </a:fld>
            <a:endParaRPr lang="en-US" altLang="fr-FR"/>
          </a:p>
        </p:txBody>
      </p:sp>
      <p:sp>
        <p:nvSpPr>
          <p:cNvPr id="389121" name="Titre 1">
            <a:extLst>
              <a:ext uri="{FF2B5EF4-FFF2-40B4-BE49-F238E27FC236}">
                <a16:creationId xmlns:a16="http://schemas.microsoft.com/office/drawing/2014/main" id="{5B49342E-7B03-E24D-B42D-259986CDA3FD}"/>
              </a:ext>
            </a:extLst>
          </p:cNvPr>
          <p:cNvSpPr>
            <a:spLocks noGrp="1" noChangeArrowheads="1"/>
          </p:cNvSpPr>
          <p:nvPr>
            <p:ph type="title" idx="4294967295"/>
          </p:nvPr>
        </p:nvSpPr>
        <p:spPr bwMode="auto">
          <a:xfrm>
            <a:off x="457200" y="484188"/>
            <a:ext cx="7772400" cy="754062"/>
          </a:xfrm>
        </p:spPr>
        <p:txBody>
          <a:bodyPr wrap="square" numCol="1" anchorCtr="0" compatLnSpc="1">
            <a:prstTxWarp prst="textNoShape">
              <a:avLst/>
            </a:prstTxWarp>
          </a:bodyPr>
          <a:lstStyle/>
          <a:p>
            <a:r>
              <a:rPr lang="fr-FR" altLang="fr-FR" dirty="0">
                <a:solidFill>
                  <a:schemeClr val="tx1"/>
                </a:solidFill>
              </a:rPr>
              <a:t>1976</a:t>
            </a:r>
          </a:p>
        </p:txBody>
      </p:sp>
      <p:sp>
        <p:nvSpPr>
          <p:cNvPr id="389122" name="Rectangle 3">
            <a:extLst>
              <a:ext uri="{FF2B5EF4-FFF2-40B4-BE49-F238E27FC236}">
                <a16:creationId xmlns:a16="http://schemas.microsoft.com/office/drawing/2014/main" id="{4E4689BC-A9EF-724B-8EBD-A68A094E1106}"/>
              </a:ext>
            </a:extLst>
          </p:cNvPr>
          <p:cNvSpPr>
            <a:spLocks noGrp="1" noChangeArrowheads="1"/>
          </p:cNvSpPr>
          <p:nvPr>
            <p:ph idx="4294967295"/>
          </p:nvPr>
        </p:nvSpPr>
        <p:spPr>
          <a:xfrm>
            <a:off x="762000" y="1238250"/>
            <a:ext cx="7467600" cy="4659313"/>
          </a:xfrm>
        </p:spPr>
        <p:txBody>
          <a:bodyPr/>
          <a:lstStyle/>
          <a:p>
            <a:pPr algn="just">
              <a:buFont typeface="Wingdings 2" pitchFamily="2" charset="2"/>
              <a:buNone/>
            </a:pPr>
            <a:r>
              <a:rPr lang="fr-FR" altLang="fr-FR" sz="2800" dirty="0">
                <a:ea typeface="ＭＳ Ｐゴシック" panose="020B0600070205080204" pitchFamily="34" charset="-128"/>
              </a:rPr>
              <a:t>La marque COLECO (</a:t>
            </a:r>
            <a:r>
              <a:rPr lang="fr-FR" altLang="fr-FR" sz="2800" b="1" dirty="0">
                <a:ea typeface="ＭＳ Ｐゴシック" panose="020B0600070205080204" pitchFamily="34" charset="-128"/>
              </a:rPr>
              <a:t>Co</a:t>
            </a:r>
            <a:r>
              <a:rPr lang="fr-FR" altLang="fr-FR" sz="2800" dirty="0">
                <a:ea typeface="ＭＳ Ｐゴシック" panose="020B0600070205080204" pitchFamily="34" charset="-128"/>
              </a:rPr>
              <a:t>nnecticut </a:t>
            </a:r>
            <a:r>
              <a:rPr lang="fr-FR" altLang="fr-FR" sz="2800" b="1" dirty="0" err="1">
                <a:ea typeface="ＭＳ Ｐゴシック" panose="020B0600070205080204" pitchFamily="34" charset="-128"/>
              </a:rPr>
              <a:t>Le</a:t>
            </a:r>
            <a:r>
              <a:rPr lang="fr-FR" altLang="fr-FR" sz="2800" dirty="0" err="1">
                <a:ea typeface="ＭＳ Ｐゴシック" panose="020B0600070205080204" pitchFamily="34" charset="-128"/>
              </a:rPr>
              <a:t>ather</a:t>
            </a:r>
            <a:r>
              <a:rPr lang="fr-FR" altLang="fr-FR" sz="2800" dirty="0">
                <a:ea typeface="ＭＳ Ｐゴシック" panose="020B0600070205080204" pitchFamily="34" charset="-128"/>
              </a:rPr>
              <a:t> </a:t>
            </a:r>
            <a:r>
              <a:rPr lang="fr-FR" altLang="fr-FR" sz="2800" b="1" dirty="0" err="1">
                <a:ea typeface="ＭＳ Ｐゴシック" panose="020B0600070205080204" pitchFamily="34" charset="-128"/>
              </a:rPr>
              <a:t>Co</a:t>
            </a:r>
            <a:r>
              <a:rPr lang="fr-FR" altLang="fr-FR" sz="2800" dirty="0" err="1">
                <a:ea typeface="ＭＳ Ｐゴシック" panose="020B0600070205080204" pitchFamily="34" charset="-128"/>
              </a:rPr>
              <a:t>mpany</a:t>
            </a:r>
            <a:r>
              <a:rPr lang="fr-FR" altLang="fr-FR" sz="2800" dirty="0">
                <a:ea typeface="ＭＳ Ｐゴシック" panose="020B0600070205080204" pitchFamily="34" charset="-128"/>
              </a:rPr>
              <a:t>) lance la TELSTAR,  première console PONG utilisant des circuits intégrés (circuits analogiques avant) pour 50$. Il y eu 9 modèles différents et </a:t>
            </a:r>
            <a:r>
              <a:rPr lang="fr-FR" altLang="fr-FR" sz="2800" dirty="0" err="1">
                <a:ea typeface="ＭＳ Ｐゴシック" panose="020B0600070205080204" pitchFamily="34" charset="-128"/>
              </a:rPr>
              <a:t>Coleco</a:t>
            </a:r>
            <a:r>
              <a:rPr lang="fr-FR" altLang="fr-FR" sz="2800" dirty="0">
                <a:ea typeface="ＭＳ Ｐゴシック" panose="020B0600070205080204" pitchFamily="34" charset="-128"/>
              </a:rPr>
              <a:t> rencontra un vif succès</a:t>
            </a:r>
            <a:br>
              <a:rPr lang="fr-FR" altLang="fr-FR" sz="2800" dirty="0">
                <a:ea typeface="ＭＳ Ｐゴシック" panose="020B0600070205080204" pitchFamily="34" charset="-128"/>
              </a:rPr>
            </a:br>
            <a:endParaRPr lang="fr-FR" altLang="fr-FR" sz="2800" dirty="0">
              <a:ea typeface="ＭＳ Ｐゴシック" panose="020B0600070205080204" pitchFamily="34" charset="-128"/>
            </a:endParaRPr>
          </a:p>
        </p:txBody>
      </p:sp>
      <p:pic>
        <p:nvPicPr>
          <p:cNvPr id="389123" name="Picture 5" descr="telstar">
            <a:extLst>
              <a:ext uri="{FF2B5EF4-FFF2-40B4-BE49-F238E27FC236}">
                <a16:creationId xmlns:a16="http://schemas.microsoft.com/office/drawing/2014/main" id="{D9C99AB6-A083-2F49-A0BC-5B5810DDE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962400"/>
            <a:ext cx="3024188"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24" name="Picture 7" descr="night-driver">
            <a:extLst>
              <a:ext uri="{FF2B5EF4-FFF2-40B4-BE49-F238E27FC236}">
                <a16:creationId xmlns:a16="http://schemas.microsoft.com/office/drawing/2014/main" id="{F83D7C0F-A6F6-A446-B3A8-A32DC08FE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041" y="3490383"/>
            <a:ext cx="3240088"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25" name="Rectangle 8">
            <a:extLst>
              <a:ext uri="{FF2B5EF4-FFF2-40B4-BE49-F238E27FC236}">
                <a16:creationId xmlns:a16="http://schemas.microsoft.com/office/drawing/2014/main" id="{08203257-7C8E-9244-ADBA-1B90F0992F4E}"/>
              </a:ext>
            </a:extLst>
          </p:cNvPr>
          <p:cNvSpPr>
            <a:spLocks noChangeArrowheads="1"/>
          </p:cNvSpPr>
          <p:nvPr/>
        </p:nvSpPr>
        <p:spPr bwMode="auto">
          <a:xfrm>
            <a:off x="4211638" y="5445125"/>
            <a:ext cx="460851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dirty="0">
                <a:latin typeface="+mn-lt"/>
                <a:ea typeface="ＭＳ Ｐゴシック" panose="020B0600070205080204" pitchFamily="34" charset="-128"/>
              </a:rPr>
              <a:t>le premier jeu avec </a:t>
            </a:r>
            <a:r>
              <a:rPr lang="en-US" altLang="fr-FR" sz="1600" dirty="0" err="1">
                <a:latin typeface="+mn-lt"/>
                <a:ea typeface="ＭＳ Ｐゴシック" panose="020B0600070205080204" pitchFamily="34" charset="-128"/>
              </a:rPr>
              <a:t>vue</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à</a:t>
            </a:r>
            <a:r>
              <a:rPr lang="en-US" altLang="fr-FR" sz="1600" dirty="0">
                <a:latin typeface="+mn-lt"/>
                <a:ea typeface="ＭＳ Ｐゴシック" panose="020B0600070205080204" pitchFamily="34" charset="-128"/>
              </a:rPr>
              <a:t> la premiere </a:t>
            </a:r>
            <a:r>
              <a:rPr lang="en-US" altLang="fr-FR" sz="1600" dirty="0" err="1">
                <a:latin typeface="+mn-lt"/>
                <a:ea typeface="ＭＳ Ｐゴシック" panose="020B0600070205080204" pitchFamily="34" charset="-128"/>
              </a:rPr>
              <a:t>personne</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Vous</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conduisez</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une</a:t>
            </a:r>
            <a:r>
              <a:rPr lang="en-US" altLang="fr-FR" sz="1600" dirty="0">
                <a:latin typeface="+mn-lt"/>
                <a:ea typeface="ＭＳ Ｐゴシック" panose="020B0600070205080204" pitchFamily="34" charset="-128"/>
              </a:rPr>
              <a:t> voiture la </a:t>
            </a:r>
            <a:r>
              <a:rPr lang="en-US" altLang="fr-FR" sz="1600" dirty="0" err="1">
                <a:latin typeface="+mn-lt"/>
                <a:ea typeface="ＭＳ Ｐゴシック" panose="020B0600070205080204" pitchFamily="34" charset="-128"/>
              </a:rPr>
              <a:t>nuit</a:t>
            </a:r>
            <a:r>
              <a:rPr lang="en-US" altLang="fr-FR" sz="1600" dirty="0">
                <a:latin typeface="+mn-lt"/>
                <a:ea typeface="ＭＳ Ｐゴシック" panose="020B0600070205080204" pitchFamily="34" charset="-128"/>
              </a:rPr>
              <a:t>. </a:t>
            </a:r>
          </a:p>
        </p:txBody>
      </p:sp>
    </p:spTree>
    <p:extLst>
      <p:ext uri="{BB962C8B-B14F-4D97-AF65-F5344CB8AC3E}">
        <p14:creationId xmlns:p14="http://schemas.microsoft.com/office/powerpoint/2010/main" val="31459485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9BAAD17-C483-994A-8397-0D942C52D66D}"/>
              </a:ext>
            </a:extLst>
          </p:cNvPr>
          <p:cNvSpPr>
            <a:spLocks noGrp="1"/>
          </p:cNvSpPr>
          <p:nvPr>
            <p:ph type="sldNum" sz="quarter" idx="12"/>
          </p:nvPr>
        </p:nvSpPr>
        <p:spPr/>
        <p:txBody>
          <a:bodyPr/>
          <a:lstStyle/>
          <a:p>
            <a:pPr>
              <a:defRPr/>
            </a:pPr>
            <a:fld id="{0618EE83-75C6-9541-90C4-09A9515EB8D4}" type="slidenum">
              <a:rPr lang="en-US" altLang="fr-FR" smtClean="0"/>
              <a:pPr>
                <a:defRPr/>
              </a:pPr>
              <a:t>57</a:t>
            </a:fld>
            <a:endParaRPr lang="en-US" altLang="fr-FR"/>
          </a:p>
        </p:txBody>
      </p:sp>
      <p:sp>
        <p:nvSpPr>
          <p:cNvPr id="391169" name="Titre 1">
            <a:extLst>
              <a:ext uri="{FF2B5EF4-FFF2-40B4-BE49-F238E27FC236}">
                <a16:creationId xmlns:a16="http://schemas.microsoft.com/office/drawing/2014/main" id="{0A39EA10-9467-1F49-8816-51239BB2149C}"/>
              </a:ext>
            </a:extLst>
          </p:cNvPr>
          <p:cNvSpPr>
            <a:spLocks noGrp="1" noChangeArrowheads="1"/>
          </p:cNvSpPr>
          <p:nvPr>
            <p:ph type="title" idx="4294967295"/>
          </p:nvPr>
        </p:nvSpPr>
        <p:spPr bwMode="auto">
          <a:xfrm>
            <a:off x="395536" y="482984"/>
            <a:ext cx="7772400" cy="712787"/>
          </a:xfrm>
        </p:spPr>
        <p:txBody>
          <a:bodyPr wrap="square" numCol="1" anchorCtr="0" compatLnSpc="1">
            <a:prstTxWarp prst="textNoShape">
              <a:avLst/>
            </a:prstTxWarp>
          </a:bodyPr>
          <a:lstStyle/>
          <a:p>
            <a:r>
              <a:rPr lang="fr-FR" altLang="fr-FR" dirty="0">
                <a:solidFill>
                  <a:schemeClr val="tx1"/>
                </a:solidFill>
              </a:rPr>
              <a:t>1977</a:t>
            </a:r>
          </a:p>
        </p:txBody>
      </p:sp>
      <p:sp>
        <p:nvSpPr>
          <p:cNvPr id="391170" name="Rectangle 3">
            <a:extLst>
              <a:ext uri="{FF2B5EF4-FFF2-40B4-BE49-F238E27FC236}">
                <a16:creationId xmlns:a16="http://schemas.microsoft.com/office/drawing/2014/main" id="{989C4FE4-C58D-E244-8B08-C3B0F5969C81}"/>
              </a:ext>
            </a:extLst>
          </p:cNvPr>
          <p:cNvSpPr>
            <a:spLocks noGrp="1" noChangeArrowheads="1"/>
          </p:cNvSpPr>
          <p:nvPr>
            <p:ph idx="4294967295"/>
          </p:nvPr>
        </p:nvSpPr>
        <p:spPr>
          <a:xfrm>
            <a:off x="683568" y="1195771"/>
            <a:ext cx="7546032" cy="4527167"/>
          </a:xfrm>
        </p:spPr>
        <p:txBody>
          <a:bodyPr/>
          <a:lstStyle/>
          <a:p>
            <a:pPr marL="447675" indent="-382588" algn="just">
              <a:buFont typeface="Wingdings 2" pitchFamily="2" charset="2"/>
              <a:buNone/>
            </a:pPr>
            <a:r>
              <a:rPr lang="fr-FR" altLang="fr-FR" sz="2800" dirty="0">
                <a:ea typeface="ＭＳ Ｐゴシック" panose="020B0600070205080204" pitchFamily="34" charset="-128"/>
              </a:rPr>
              <a:t>Atari sort sa console </a:t>
            </a:r>
            <a:r>
              <a:rPr lang="fr-FR" altLang="fr-FR" sz="2800" dirty="0" err="1">
                <a:ea typeface="ＭＳ Ｐゴシック" panose="020B0600070205080204" pitchFamily="34" charset="-128"/>
              </a:rPr>
              <a:t>pong</a:t>
            </a:r>
            <a:r>
              <a:rPr lang="fr-FR" altLang="fr-FR" sz="2800" dirty="0">
                <a:ea typeface="ＭＳ Ｐゴシック" panose="020B0600070205080204" pitchFamily="34" charset="-128"/>
              </a:rPr>
              <a:t> pour les foyers à 99$, l'ATARI PONG.</a:t>
            </a:r>
          </a:p>
          <a:p>
            <a:pPr marL="447675" indent="-382588" algn="just">
              <a:buFont typeface="Wingdings 2" pitchFamily="2" charset="2"/>
              <a:buNone/>
            </a:pPr>
            <a:r>
              <a:rPr lang="fr-FR" altLang="fr-FR" sz="2800" dirty="0">
                <a:ea typeface="ＭＳ Ｐゴシック" panose="020B0600070205080204" pitchFamily="34" charset="-128"/>
              </a:rPr>
              <a:t>Atari présente sa console de jeux ATARI </a:t>
            </a:r>
            <a:r>
              <a:rPr lang="fr-FR" altLang="fr-FR" sz="2800" dirty="0" err="1">
                <a:ea typeface="ＭＳ Ｐゴシック" panose="020B0600070205080204" pitchFamily="34" charset="-128"/>
              </a:rPr>
              <a:t>Video</a:t>
            </a:r>
            <a:r>
              <a:rPr lang="fr-FR" altLang="fr-FR" sz="2800" dirty="0">
                <a:ea typeface="ＭＳ Ｐゴシック" panose="020B0600070205080204" pitchFamily="34" charset="-128"/>
              </a:rPr>
              <a:t> Computer System (VCS), (renommé ensuite Atari 2600). Le nom de code était au départ "Stella". Elle sera lancée en décembre au prix de 199$ avec 2 manettes et un jeu.</a:t>
            </a:r>
            <a:br>
              <a:rPr lang="fr-FR" altLang="fr-FR" sz="2800" dirty="0">
                <a:ea typeface="ＭＳ Ｐゴシック" panose="020B0600070205080204" pitchFamily="34" charset="-128"/>
              </a:rPr>
            </a:br>
            <a:r>
              <a:rPr lang="fr-FR" altLang="fr-FR" sz="2800" dirty="0">
                <a:ea typeface="ＭＳ Ｐゴシック" panose="020B0600070205080204" pitchFamily="34" charset="-128"/>
              </a:rPr>
              <a:t> </a:t>
            </a:r>
          </a:p>
        </p:txBody>
      </p:sp>
      <p:pic>
        <p:nvPicPr>
          <p:cNvPr id="391171" name="Picture 6" descr="ataripongc100">
            <a:extLst>
              <a:ext uri="{FF2B5EF4-FFF2-40B4-BE49-F238E27FC236}">
                <a16:creationId xmlns:a16="http://schemas.microsoft.com/office/drawing/2014/main" id="{2A3266DE-A408-1C42-9BE2-E4C7B50FCF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9086" y="4536810"/>
            <a:ext cx="222885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1172" name="Picture 8" descr="atari2600">
            <a:extLst>
              <a:ext uri="{FF2B5EF4-FFF2-40B4-BE49-F238E27FC236}">
                <a16:creationId xmlns:a16="http://schemas.microsoft.com/office/drawing/2014/main" id="{6B5C31ED-1DA9-0E45-80D0-031F0EF6E6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569" y="4671483"/>
            <a:ext cx="1928812"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1173" name="Text Box 9">
            <a:extLst>
              <a:ext uri="{FF2B5EF4-FFF2-40B4-BE49-F238E27FC236}">
                <a16:creationId xmlns:a16="http://schemas.microsoft.com/office/drawing/2014/main" id="{2151A749-CEFC-0A45-BE04-F325244C4702}"/>
              </a:ext>
            </a:extLst>
          </p:cNvPr>
          <p:cNvSpPr txBox="1">
            <a:spLocks noChangeArrowheads="1"/>
          </p:cNvSpPr>
          <p:nvPr/>
        </p:nvSpPr>
        <p:spPr bwMode="auto">
          <a:xfrm>
            <a:off x="3271043" y="4860925"/>
            <a:ext cx="23987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a:latin typeface="+mn-lt"/>
                <a:ea typeface="ＭＳ Ｐゴシック" panose="020B0600070205080204" pitchFamily="34" charset="-128"/>
              </a:rPr>
              <a:t>Avec finition bois en option</a:t>
            </a:r>
          </a:p>
        </p:txBody>
      </p:sp>
    </p:spTree>
    <p:extLst>
      <p:ext uri="{BB962C8B-B14F-4D97-AF65-F5344CB8AC3E}">
        <p14:creationId xmlns:p14="http://schemas.microsoft.com/office/powerpoint/2010/main" val="34906695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C2C4C80-7DC1-5045-86A2-D0308398D6B7}"/>
              </a:ext>
            </a:extLst>
          </p:cNvPr>
          <p:cNvSpPr>
            <a:spLocks noGrp="1"/>
          </p:cNvSpPr>
          <p:nvPr>
            <p:ph type="sldNum" sz="quarter" idx="12"/>
          </p:nvPr>
        </p:nvSpPr>
        <p:spPr/>
        <p:txBody>
          <a:bodyPr/>
          <a:lstStyle/>
          <a:p>
            <a:pPr>
              <a:defRPr/>
            </a:pPr>
            <a:fld id="{0618EE83-75C6-9541-90C4-09A9515EB8D4}" type="slidenum">
              <a:rPr lang="en-US" altLang="fr-FR" smtClean="0"/>
              <a:pPr>
                <a:defRPr/>
              </a:pPr>
              <a:t>58</a:t>
            </a:fld>
            <a:endParaRPr lang="en-US" altLang="fr-FR"/>
          </a:p>
        </p:txBody>
      </p:sp>
      <p:sp>
        <p:nvSpPr>
          <p:cNvPr id="2" name="Titre 1">
            <a:extLst>
              <a:ext uri="{FF2B5EF4-FFF2-40B4-BE49-F238E27FC236}">
                <a16:creationId xmlns:a16="http://schemas.microsoft.com/office/drawing/2014/main" id="{EF59E89A-3901-E84C-9E2C-C1B0875F3E31}"/>
              </a:ext>
            </a:extLst>
          </p:cNvPr>
          <p:cNvSpPr>
            <a:spLocks noGrp="1"/>
          </p:cNvSpPr>
          <p:nvPr>
            <p:ph type="title" idx="4294967295"/>
          </p:nvPr>
        </p:nvSpPr>
        <p:spPr>
          <a:xfrm>
            <a:off x="203201" y="591914"/>
            <a:ext cx="7772400" cy="490538"/>
          </a:xfrm>
        </p:spPr>
        <p:txBody>
          <a:bodyPr>
            <a:normAutofit fontScale="90000"/>
          </a:bodyPr>
          <a:lstStyle/>
          <a:p>
            <a:pPr fontAlgn="auto">
              <a:spcAft>
                <a:spcPts val="0"/>
              </a:spcAft>
              <a:defRPr/>
            </a:pPr>
            <a:r>
              <a:rPr lang="fr-FR" dirty="0">
                <a:solidFill>
                  <a:schemeClr val="tx1"/>
                </a:solidFill>
              </a:rPr>
              <a:t>1978</a:t>
            </a:r>
          </a:p>
        </p:txBody>
      </p:sp>
      <p:sp>
        <p:nvSpPr>
          <p:cNvPr id="393218" name="Rectangle 3">
            <a:extLst>
              <a:ext uri="{FF2B5EF4-FFF2-40B4-BE49-F238E27FC236}">
                <a16:creationId xmlns:a16="http://schemas.microsoft.com/office/drawing/2014/main" id="{0A047503-0F86-BF41-8B6A-859B84F657B5}"/>
              </a:ext>
            </a:extLst>
          </p:cNvPr>
          <p:cNvSpPr>
            <a:spLocks noGrp="1" noChangeArrowheads="1"/>
          </p:cNvSpPr>
          <p:nvPr>
            <p:ph idx="4294967295"/>
          </p:nvPr>
        </p:nvSpPr>
        <p:spPr>
          <a:xfrm>
            <a:off x="971600" y="1196752"/>
            <a:ext cx="4862463" cy="4823048"/>
          </a:xfrm>
        </p:spPr>
        <p:txBody>
          <a:bodyPr>
            <a:normAutofit fontScale="85000" lnSpcReduction="20000"/>
          </a:bodyPr>
          <a:lstStyle/>
          <a:p>
            <a:pPr algn="just">
              <a:buFont typeface="Wingdings 2" pitchFamily="2" charset="2"/>
              <a:buNone/>
            </a:pPr>
            <a:r>
              <a:rPr lang="fr-FR" altLang="fr-FR" dirty="0">
                <a:ea typeface="ＭＳ Ｐゴシック" panose="020B0600070205080204" pitchFamily="34" charset="-128"/>
              </a:rPr>
              <a:t>Sortie de </a:t>
            </a:r>
            <a:r>
              <a:rPr lang="fr-FR" altLang="fr-FR" dirty="0" err="1">
                <a:ea typeface="ＭＳ Ｐゴシック" panose="020B0600070205080204" pitchFamily="34" charset="-128"/>
              </a:rPr>
              <a:t>Space</a:t>
            </a:r>
            <a:r>
              <a:rPr lang="fr-FR" altLang="fr-FR" dirty="0">
                <a:ea typeface="ＭＳ Ｐゴシック" panose="020B0600070205080204" pitchFamily="34" charset="-128"/>
              </a:rPr>
              <a:t> </a:t>
            </a:r>
            <a:r>
              <a:rPr lang="fr-FR" altLang="fr-FR" dirty="0" err="1">
                <a:ea typeface="ＭＳ Ｐゴシック" panose="020B0600070205080204" pitchFamily="34" charset="-128"/>
              </a:rPr>
              <a:t>invaders</a:t>
            </a:r>
            <a:r>
              <a:rPr lang="fr-FR" altLang="fr-FR" dirty="0">
                <a:ea typeface="ＭＳ Ｐゴシック" panose="020B0600070205080204" pitchFamily="34" charset="-128"/>
              </a:rPr>
              <a:t> de </a:t>
            </a:r>
            <a:r>
              <a:rPr lang="fr-FR" altLang="fr-FR" dirty="0" err="1">
                <a:ea typeface="ＭＳ Ｐゴシック" panose="020B0600070205080204" pitchFamily="34" charset="-128"/>
              </a:rPr>
              <a:t>Taito</a:t>
            </a:r>
            <a:r>
              <a:rPr lang="fr-FR" altLang="fr-FR" dirty="0">
                <a:ea typeface="ＭＳ Ｐゴシック" panose="020B0600070205080204" pitchFamily="34" charset="-128"/>
              </a:rPr>
              <a:t>, un jeu d'arcade qui à l'origine faisait fureur au Japon, il deviendra un succès mondial. C'est aussi le 1er jeu d'arcade qui va sauvegarder le meilleur score. </a:t>
            </a:r>
          </a:p>
          <a:p>
            <a:pPr algn="just">
              <a:buFont typeface="Wingdings 2" pitchFamily="2" charset="2"/>
              <a:buNone/>
            </a:pPr>
            <a:endParaRPr lang="fr-FR" altLang="fr-FR" dirty="0">
              <a:ea typeface="ＭＳ Ｐゴシック" panose="020B0600070205080204" pitchFamily="34" charset="-128"/>
            </a:endParaRPr>
          </a:p>
          <a:p>
            <a:pPr algn="just">
              <a:buFont typeface="Wingdings 2" pitchFamily="2" charset="2"/>
              <a:buNone/>
            </a:pPr>
            <a:r>
              <a:rPr lang="fr-FR" altLang="fr-FR" dirty="0" err="1">
                <a:ea typeface="ＭＳ Ｐゴシック" panose="020B0600070205080204" pitchFamily="34" charset="-128"/>
              </a:rPr>
              <a:t>Magnavox</a:t>
            </a:r>
            <a:r>
              <a:rPr lang="fr-FR" altLang="fr-FR" dirty="0">
                <a:ea typeface="ＭＳ Ｐゴシック" panose="020B0600070205080204" pitchFamily="34" charset="-128"/>
              </a:rPr>
              <a:t> lance l'</a:t>
            </a:r>
            <a:r>
              <a:rPr lang="fr-FR" altLang="fr-FR" dirty="0" err="1">
                <a:ea typeface="ＭＳ Ｐゴシック" panose="020B0600070205080204" pitchFamily="34" charset="-128"/>
              </a:rPr>
              <a:t>Odyssee</a:t>
            </a:r>
            <a:r>
              <a:rPr lang="fr-FR" altLang="fr-FR" dirty="0">
                <a:ea typeface="ＭＳ Ｐゴシック" panose="020B0600070205080204" pitchFamily="34" charset="-128"/>
              </a:rPr>
              <a:t> 2 aux USA pour concurrencer l'Atari 2600. L'</a:t>
            </a:r>
            <a:r>
              <a:rPr lang="fr-FR" altLang="fr-FR" dirty="0" err="1">
                <a:ea typeface="ＭＳ Ｐゴシック" panose="020B0600070205080204" pitchFamily="34" charset="-128"/>
              </a:rPr>
              <a:t>Odyssee</a:t>
            </a:r>
            <a:r>
              <a:rPr lang="fr-FR" altLang="fr-FR" dirty="0">
                <a:ea typeface="ＭＳ Ｐゴシック" panose="020B0600070205080204" pitchFamily="34" charset="-128"/>
              </a:rPr>
              <a:t> 2 possède un clavier permettant de rentrer son nom dans les jeux, ou </a:t>
            </a:r>
            <a:r>
              <a:rPr lang="fr-FR" altLang="fr-FR" dirty="0" err="1">
                <a:ea typeface="ＭＳ Ｐゴシック" panose="020B0600070205080204" pitchFamily="34" charset="-128"/>
              </a:rPr>
              <a:t>meme</a:t>
            </a:r>
            <a:r>
              <a:rPr lang="fr-FR" altLang="fr-FR" dirty="0">
                <a:ea typeface="ＭＳ Ｐゴシック" panose="020B0600070205080204" pitchFamily="34" charset="-128"/>
              </a:rPr>
              <a:t> de taper de petits programmes basic (sans pouvoir les sauvegarder !!!) </a:t>
            </a:r>
          </a:p>
          <a:p>
            <a:pPr algn="just">
              <a:buFont typeface="Wingdings 2" pitchFamily="2" charset="2"/>
              <a:buNone/>
            </a:pPr>
            <a:endParaRPr lang="fr-FR" altLang="fr-FR" dirty="0">
              <a:ea typeface="ＭＳ Ｐゴシック" panose="020B0600070205080204" pitchFamily="34" charset="-128"/>
            </a:endParaRPr>
          </a:p>
          <a:p>
            <a:pPr algn="just">
              <a:buFont typeface="Wingdings 2" pitchFamily="2" charset="2"/>
              <a:buNone/>
            </a:pPr>
            <a:r>
              <a:rPr lang="fr-FR" altLang="fr-FR" dirty="0">
                <a:ea typeface="ＭＳ Ｐゴシック" panose="020B0600070205080204" pitchFamily="34" charset="-128"/>
              </a:rPr>
              <a:t>Bushnell quitte ATARI poussé dehors par la Warner. Il s'occupe alors de ses restaurants Pizza.  Ray </a:t>
            </a:r>
            <a:r>
              <a:rPr lang="fr-FR" altLang="fr-FR" dirty="0" err="1">
                <a:ea typeface="ＭＳ Ｐゴシック" panose="020B0600070205080204" pitchFamily="34" charset="-128"/>
              </a:rPr>
              <a:t>Kassar</a:t>
            </a:r>
            <a:r>
              <a:rPr lang="fr-FR" altLang="fr-FR" dirty="0">
                <a:ea typeface="ＭＳ Ｐゴシック" panose="020B0600070205080204" pitchFamily="34" charset="-128"/>
              </a:rPr>
              <a:t> devient le nouveau patron d'ATARI. </a:t>
            </a:r>
          </a:p>
        </p:txBody>
      </p:sp>
      <p:pic>
        <p:nvPicPr>
          <p:cNvPr id="393219" name="Picture 5" descr="space-invaders">
            <a:extLst>
              <a:ext uri="{FF2B5EF4-FFF2-40B4-BE49-F238E27FC236}">
                <a16:creationId xmlns:a16="http://schemas.microsoft.com/office/drawing/2014/main" id="{803A0F62-F2A1-8D40-85A5-AE36DD6DA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0162" y="1021027"/>
            <a:ext cx="1944688"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3220" name="Picture 7" descr="odyssey2">
            <a:extLst>
              <a:ext uri="{FF2B5EF4-FFF2-40B4-BE49-F238E27FC236}">
                <a16:creationId xmlns:a16="http://schemas.microsoft.com/office/drawing/2014/main" id="{E61718C3-3DF6-9649-B3A1-2AB829DC94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6124" y="3444386"/>
            <a:ext cx="192405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3221" name="Rectangle 8">
            <a:extLst>
              <a:ext uri="{FF2B5EF4-FFF2-40B4-BE49-F238E27FC236}">
                <a16:creationId xmlns:a16="http://schemas.microsoft.com/office/drawing/2014/main" id="{2786346E-6A27-EF47-AD55-03EA3A0C4807}"/>
              </a:ext>
            </a:extLst>
          </p:cNvPr>
          <p:cNvSpPr>
            <a:spLocks noChangeArrowheads="1"/>
          </p:cNvSpPr>
          <p:nvPr/>
        </p:nvSpPr>
        <p:spPr bwMode="auto">
          <a:xfrm>
            <a:off x="6021264" y="2998568"/>
            <a:ext cx="24320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200" dirty="0">
                <a:latin typeface="+mn-lt"/>
                <a:ea typeface="ＭＳ Ｐゴシック" panose="020B0600070205080204" pitchFamily="34" charset="-128"/>
              </a:rPr>
              <a:t>Pratiquement le premier jeu de shoot </a:t>
            </a:r>
          </a:p>
        </p:txBody>
      </p:sp>
      <p:pic>
        <p:nvPicPr>
          <p:cNvPr id="393222" name="Picture 10" descr="pizzatime">
            <a:extLst>
              <a:ext uri="{FF2B5EF4-FFF2-40B4-BE49-F238E27FC236}">
                <a16:creationId xmlns:a16="http://schemas.microsoft.com/office/drawing/2014/main" id="{AC9B49E1-9861-B144-B847-CFFD4C83A6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6124" y="4686126"/>
            <a:ext cx="206692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3223" name="Rectangle 11">
            <a:extLst>
              <a:ext uri="{FF2B5EF4-FFF2-40B4-BE49-F238E27FC236}">
                <a16:creationId xmlns:a16="http://schemas.microsoft.com/office/drawing/2014/main" id="{5F223009-6307-8C4D-9407-B5386D6E9423}"/>
              </a:ext>
            </a:extLst>
          </p:cNvPr>
          <p:cNvSpPr>
            <a:spLocks noChangeArrowheads="1"/>
          </p:cNvSpPr>
          <p:nvPr/>
        </p:nvSpPr>
        <p:spPr bwMode="auto">
          <a:xfrm>
            <a:off x="6118317" y="5511852"/>
            <a:ext cx="21160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dirty="0">
                <a:latin typeface="+mn-lt"/>
                <a:ea typeface="ＭＳ Ｐゴシック" panose="020B0600070205080204" pitchFamily="34" charset="-128"/>
              </a:rPr>
              <a:t>Pizzeria avec jeux </a:t>
            </a:r>
            <a:r>
              <a:rPr lang="en-US" altLang="fr-FR" sz="1600" dirty="0" err="1">
                <a:latin typeface="+mn-lt"/>
                <a:ea typeface="ＭＳ Ｐゴシック" panose="020B0600070205080204" pitchFamily="34" charset="-128"/>
              </a:rPr>
              <a:t>vidéo</a:t>
            </a:r>
            <a:r>
              <a:rPr lang="en-US" altLang="fr-FR" sz="1600" dirty="0">
                <a:latin typeface="+mn-lt"/>
                <a:ea typeface="ＭＳ Ｐゴシック" panose="020B0600070205080204" pitchFamily="34" charset="-128"/>
              </a:rPr>
              <a:t> </a:t>
            </a:r>
          </a:p>
        </p:txBody>
      </p:sp>
    </p:spTree>
    <p:extLst>
      <p:ext uri="{BB962C8B-B14F-4D97-AF65-F5344CB8AC3E}">
        <p14:creationId xmlns:p14="http://schemas.microsoft.com/office/powerpoint/2010/main" val="8084653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91395B8-EFCD-0A48-ACB4-8FCE91B2EF0C}"/>
              </a:ext>
            </a:extLst>
          </p:cNvPr>
          <p:cNvSpPr>
            <a:spLocks noGrp="1"/>
          </p:cNvSpPr>
          <p:nvPr>
            <p:ph type="sldNum" sz="quarter" idx="12"/>
          </p:nvPr>
        </p:nvSpPr>
        <p:spPr/>
        <p:txBody>
          <a:bodyPr/>
          <a:lstStyle/>
          <a:p>
            <a:pPr>
              <a:defRPr/>
            </a:pPr>
            <a:fld id="{0618EE83-75C6-9541-90C4-09A9515EB8D4}" type="slidenum">
              <a:rPr lang="en-US" altLang="fr-FR" smtClean="0"/>
              <a:pPr>
                <a:defRPr/>
              </a:pPr>
              <a:t>59</a:t>
            </a:fld>
            <a:endParaRPr lang="en-US" altLang="fr-FR"/>
          </a:p>
        </p:txBody>
      </p:sp>
      <p:sp>
        <p:nvSpPr>
          <p:cNvPr id="395265" name="Titre 1">
            <a:extLst>
              <a:ext uri="{FF2B5EF4-FFF2-40B4-BE49-F238E27FC236}">
                <a16:creationId xmlns:a16="http://schemas.microsoft.com/office/drawing/2014/main" id="{BE9CCB4C-9B11-F645-B20E-4B31A1F17484}"/>
              </a:ext>
            </a:extLst>
          </p:cNvPr>
          <p:cNvSpPr>
            <a:spLocks noGrp="1" noChangeArrowheads="1"/>
          </p:cNvSpPr>
          <p:nvPr>
            <p:ph type="title" idx="4294967295"/>
          </p:nvPr>
        </p:nvSpPr>
        <p:spPr bwMode="auto">
          <a:xfrm>
            <a:off x="685800" y="602059"/>
            <a:ext cx="7772400" cy="640556"/>
          </a:xfrm>
        </p:spPr>
        <p:txBody>
          <a:bodyPr wrap="square" numCol="1" anchorCtr="0" compatLnSpc="1">
            <a:prstTxWarp prst="textNoShape">
              <a:avLst/>
            </a:prstTxWarp>
            <a:normAutofit fontScale="90000"/>
          </a:bodyPr>
          <a:lstStyle/>
          <a:p>
            <a:r>
              <a:rPr lang="fr-FR" altLang="fr-FR" dirty="0">
                <a:solidFill>
                  <a:schemeClr val="tx1"/>
                </a:solidFill>
              </a:rPr>
              <a:t>1979</a:t>
            </a:r>
          </a:p>
        </p:txBody>
      </p:sp>
      <p:sp>
        <p:nvSpPr>
          <p:cNvPr id="395266" name="Rectangle 3">
            <a:extLst>
              <a:ext uri="{FF2B5EF4-FFF2-40B4-BE49-F238E27FC236}">
                <a16:creationId xmlns:a16="http://schemas.microsoft.com/office/drawing/2014/main" id="{502A347E-78A8-8040-8810-6DC2EC680776}"/>
              </a:ext>
            </a:extLst>
          </p:cNvPr>
          <p:cNvSpPr>
            <a:spLocks noGrp="1" noChangeArrowheads="1"/>
          </p:cNvSpPr>
          <p:nvPr>
            <p:ph idx="4294967295"/>
          </p:nvPr>
        </p:nvSpPr>
        <p:spPr>
          <a:xfrm>
            <a:off x="895338" y="1255070"/>
            <a:ext cx="6799262" cy="3444875"/>
          </a:xfrm>
        </p:spPr>
        <p:txBody>
          <a:bodyPr/>
          <a:lstStyle/>
          <a:p>
            <a:pPr>
              <a:buFont typeface="Wingdings 2" pitchFamily="2" charset="2"/>
              <a:buNone/>
            </a:pPr>
            <a:r>
              <a:rPr lang="fr-FR" altLang="fr-FR" dirty="0">
                <a:ea typeface="ＭＳ Ｐゴシック" panose="020B0600070205080204" pitchFamily="34" charset="-128"/>
              </a:rPr>
              <a:t>MB sort la </a:t>
            </a:r>
            <a:r>
              <a:rPr lang="fr-FR" altLang="fr-FR" dirty="0" err="1">
                <a:ea typeface="ＭＳ Ｐゴシック" panose="020B0600070205080204" pitchFamily="34" charset="-128"/>
              </a:rPr>
              <a:t>Microvision</a:t>
            </a:r>
            <a:r>
              <a:rPr lang="fr-FR" altLang="fr-FR" dirty="0">
                <a:ea typeface="ＭＳ Ｐゴシック" panose="020B0600070205080204" pitchFamily="34" charset="-128"/>
              </a:rPr>
              <a:t>, mini console portable à cartouches et affichage LED.</a:t>
            </a:r>
          </a:p>
          <a:p>
            <a:pPr>
              <a:buFont typeface="Wingdings 2" pitchFamily="2" charset="2"/>
              <a:buNone/>
            </a:pPr>
            <a:r>
              <a:rPr lang="fr-FR" altLang="fr-FR" dirty="0">
                <a:ea typeface="ＭＳ Ｐゴシック" panose="020B0600070205080204" pitchFamily="34" charset="-128"/>
              </a:rPr>
              <a:t>Parker </a:t>
            </a:r>
            <a:r>
              <a:rPr lang="fr-FR" altLang="fr-FR" dirty="0" err="1">
                <a:ea typeface="ＭＳ Ｐゴシック" panose="020B0600070205080204" pitchFamily="34" charset="-128"/>
              </a:rPr>
              <a:t>Brothers</a:t>
            </a:r>
            <a:r>
              <a:rPr lang="fr-FR" altLang="fr-FR" dirty="0">
                <a:ea typeface="ＭＳ Ｐゴシック" panose="020B0600070205080204" pitchFamily="34" charset="-128"/>
              </a:rPr>
              <a:t> sort le jeu électronique MERLIN </a:t>
            </a:r>
          </a:p>
        </p:txBody>
      </p:sp>
      <p:pic>
        <p:nvPicPr>
          <p:cNvPr id="395267" name="Picture 6" descr="lunar-lander">
            <a:extLst>
              <a:ext uri="{FF2B5EF4-FFF2-40B4-BE49-F238E27FC236}">
                <a16:creationId xmlns:a16="http://schemas.microsoft.com/office/drawing/2014/main" id="{CD30412C-CBB4-1E45-A2D1-0779E9D15E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714" y="2671762"/>
            <a:ext cx="33845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5268" name="Rectangle 7">
            <a:extLst>
              <a:ext uri="{FF2B5EF4-FFF2-40B4-BE49-F238E27FC236}">
                <a16:creationId xmlns:a16="http://schemas.microsoft.com/office/drawing/2014/main" id="{81DCF499-088A-E643-9533-6EBA4B890D65}"/>
              </a:ext>
            </a:extLst>
          </p:cNvPr>
          <p:cNvSpPr>
            <a:spLocks noChangeArrowheads="1"/>
          </p:cNvSpPr>
          <p:nvPr/>
        </p:nvSpPr>
        <p:spPr bwMode="auto">
          <a:xfrm>
            <a:off x="4557480" y="3934740"/>
            <a:ext cx="41465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b="1" dirty="0">
                <a:latin typeface="+mn-lt"/>
                <a:ea typeface="ＭＳ Ｐゴシック" panose="020B0600070205080204" pitchFamily="34" charset="-128"/>
              </a:rPr>
              <a:t>LUNAR LANDER</a:t>
            </a:r>
            <a:r>
              <a:rPr lang="en-US" altLang="fr-FR" sz="1600" dirty="0">
                <a:latin typeface="+mn-lt"/>
                <a:ea typeface="ＭＳ Ｐゴシック" panose="020B0600070205080204" pitchFamily="34" charset="-128"/>
              </a:rPr>
              <a:t> de </a:t>
            </a:r>
            <a:r>
              <a:rPr lang="en-US" altLang="fr-FR" sz="1600" dirty="0" err="1">
                <a:latin typeface="+mn-lt"/>
                <a:ea typeface="ＭＳ Ｐゴシック" panose="020B0600070205080204" pitchFamily="34" charset="-128"/>
              </a:rPr>
              <a:t>Cinematronics</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en</a:t>
            </a:r>
            <a:r>
              <a:rPr lang="en-US" altLang="fr-FR" sz="1600" dirty="0">
                <a:latin typeface="+mn-lt"/>
                <a:ea typeface="ＭＳ Ｐゴシック" panose="020B0600070205080204" pitchFamily="34" charset="-128"/>
              </a:rPr>
              <a:t> arcade </a:t>
            </a:r>
          </a:p>
        </p:txBody>
      </p:sp>
    </p:spTree>
    <p:extLst>
      <p:ext uri="{BB962C8B-B14F-4D97-AF65-F5344CB8AC3E}">
        <p14:creationId xmlns:p14="http://schemas.microsoft.com/office/powerpoint/2010/main" val="1978669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EB290895-9619-744A-B638-6CC553294C1C}"/>
              </a:ext>
            </a:extLst>
          </p:cNvPr>
          <p:cNvSpPr>
            <a:spLocks noGrp="1"/>
          </p:cNvSpPr>
          <p:nvPr>
            <p:ph type="sldNum" sz="quarter" idx="12"/>
          </p:nvPr>
        </p:nvSpPr>
        <p:spPr/>
        <p:txBody>
          <a:bodyPr/>
          <a:lstStyle/>
          <a:p>
            <a:pPr>
              <a:defRPr/>
            </a:pPr>
            <a:fld id="{0618EE83-75C6-9541-90C4-09A9515EB8D4}" type="slidenum">
              <a:rPr lang="en-US" altLang="fr-FR" smtClean="0"/>
              <a:pPr>
                <a:defRPr/>
              </a:pPr>
              <a:t>60</a:t>
            </a:fld>
            <a:endParaRPr lang="en-US" altLang="fr-FR"/>
          </a:p>
        </p:txBody>
      </p:sp>
      <p:sp>
        <p:nvSpPr>
          <p:cNvPr id="2" name="Titre 1">
            <a:extLst>
              <a:ext uri="{FF2B5EF4-FFF2-40B4-BE49-F238E27FC236}">
                <a16:creationId xmlns:a16="http://schemas.microsoft.com/office/drawing/2014/main" id="{02AC1208-ED89-6A46-B634-6458244344F7}"/>
              </a:ext>
            </a:extLst>
          </p:cNvPr>
          <p:cNvSpPr>
            <a:spLocks noGrp="1"/>
          </p:cNvSpPr>
          <p:nvPr>
            <p:ph type="title" idx="4294967295"/>
          </p:nvPr>
        </p:nvSpPr>
        <p:spPr>
          <a:xfrm>
            <a:off x="395536" y="618067"/>
            <a:ext cx="7772400" cy="490537"/>
          </a:xfrm>
        </p:spPr>
        <p:txBody>
          <a:bodyPr>
            <a:normAutofit fontScale="90000"/>
          </a:bodyPr>
          <a:lstStyle/>
          <a:p>
            <a:pPr fontAlgn="auto">
              <a:spcAft>
                <a:spcPts val="0"/>
              </a:spcAft>
              <a:defRPr/>
            </a:pPr>
            <a:r>
              <a:rPr lang="fr-FR" dirty="0">
                <a:solidFill>
                  <a:schemeClr val="tx1"/>
                </a:solidFill>
              </a:rPr>
              <a:t>1980</a:t>
            </a:r>
          </a:p>
        </p:txBody>
      </p:sp>
      <p:sp>
        <p:nvSpPr>
          <p:cNvPr id="410625" name="Rectangle 3">
            <a:extLst>
              <a:ext uri="{FF2B5EF4-FFF2-40B4-BE49-F238E27FC236}">
                <a16:creationId xmlns:a16="http://schemas.microsoft.com/office/drawing/2014/main" id="{162F26E1-F800-3840-A649-E425DAC2CA02}"/>
              </a:ext>
            </a:extLst>
          </p:cNvPr>
          <p:cNvSpPr>
            <a:spLocks noGrp="1"/>
          </p:cNvSpPr>
          <p:nvPr>
            <p:ph idx="4294967295"/>
          </p:nvPr>
        </p:nvSpPr>
        <p:spPr>
          <a:xfrm>
            <a:off x="827584" y="1268760"/>
            <a:ext cx="5158879" cy="5759103"/>
          </a:xfrm>
        </p:spPr>
        <p:txBody>
          <a:bodyPr rtlCol="0">
            <a:normAutofit fontScale="85000" lnSpcReduction="10000"/>
          </a:bodyPr>
          <a:lstStyle/>
          <a:p>
            <a:pPr marL="447675" indent="-382588" algn="just" fontAlgn="auto">
              <a:spcAft>
                <a:spcPts val="0"/>
              </a:spcAft>
              <a:buFont typeface="Wingdings 2" pitchFamily="2" charset="2"/>
              <a:buNone/>
              <a:defRPr/>
            </a:pPr>
            <a:r>
              <a:rPr lang="fr-FR" altLang="fr-FR" dirty="0">
                <a:ea typeface="ＭＳ Ｐゴシック" panose="020B0600070205080204" pitchFamily="34" charset="-128"/>
              </a:rPr>
              <a:t>Mattel lance l'</a:t>
            </a:r>
            <a:r>
              <a:rPr lang="fr-FR" altLang="fr-FR" dirty="0" err="1">
                <a:ea typeface="ＭＳ Ｐゴシック" panose="020B0600070205080204" pitchFamily="34" charset="-128"/>
              </a:rPr>
              <a:t>intellivision</a:t>
            </a:r>
            <a:r>
              <a:rPr lang="fr-FR" altLang="fr-FR" dirty="0">
                <a:ea typeface="ＭＳ Ｐゴシック" panose="020B0600070205080204" pitchFamily="34" charset="-128"/>
              </a:rPr>
              <a:t> officiellement, avec 12 cartouches (lancée en France en 1982). Les graphismes sont bien meilleurs que l'ATARI 2600 mais la jouabilité pas toujours au top.</a:t>
            </a:r>
          </a:p>
          <a:p>
            <a:pPr marL="447675" indent="-382588" algn="just" fontAlgn="auto">
              <a:spcAft>
                <a:spcPts val="0"/>
              </a:spcAft>
              <a:buFont typeface="Wingdings 2" pitchFamily="2" charset="2"/>
              <a:buNone/>
              <a:defRPr/>
            </a:pPr>
            <a:endParaRPr lang="fr-FR" altLang="fr-FR" dirty="0">
              <a:ea typeface="ＭＳ Ｐゴシック" panose="020B0600070205080204" pitchFamily="34" charset="-128"/>
            </a:endParaRPr>
          </a:p>
          <a:p>
            <a:pPr marL="447675" indent="-382588" algn="just" fontAlgn="auto">
              <a:spcAft>
                <a:spcPts val="0"/>
              </a:spcAft>
              <a:buFont typeface="Wingdings 2" pitchFamily="2" charset="2"/>
              <a:buNone/>
              <a:defRPr/>
            </a:pPr>
            <a:r>
              <a:rPr lang="fr-FR" altLang="fr-FR" dirty="0">
                <a:ea typeface="ＭＳ Ｐゴシック" panose="020B0600070205080204" pitchFamily="34" charset="-128"/>
              </a:rPr>
              <a:t>Namco créé un jeu d'arcade qui fera fureur au Japon : PAC MAN. Importé par Bally/Midway se sera un succès mondial et </a:t>
            </a:r>
            <a:r>
              <a:rPr lang="fr-FR" altLang="fr-FR" dirty="0" err="1">
                <a:ea typeface="ＭＳ Ｐゴシック" panose="020B0600070205080204" pitchFamily="34" charset="-128"/>
              </a:rPr>
              <a:t>Pac</a:t>
            </a:r>
            <a:r>
              <a:rPr lang="fr-FR" altLang="fr-FR" dirty="0">
                <a:ea typeface="ＭＳ Ｐゴシック" panose="020B0600070205080204" pitchFamily="34" charset="-128"/>
              </a:rPr>
              <a:t> Man deviendra le personnage le plus célèbre du Jeu Vidéo.</a:t>
            </a:r>
          </a:p>
          <a:p>
            <a:pPr marL="447675" indent="-382588" algn="just" fontAlgn="auto">
              <a:spcAft>
                <a:spcPts val="0"/>
              </a:spcAft>
              <a:buFont typeface="Wingdings 2" pitchFamily="2" charset="2"/>
              <a:buNone/>
              <a:defRPr/>
            </a:pPr>
            <a:endParaRPr lang="fr-FR" altLang="fr-FR" dirty="0">
              <a:ea typeface="ＭＳ Ｐゴシック" panose="020B0600070205080204" pitchFamily="34" charset="-128"/>
            </a:endParaRPr>
          </a:p>
          <a:p>
            <a:pPr marL="447675" indent="-382588" algn="just" fontAlgn="auto">
              <a:spcAft>
                <a:spcPts val="0"/>
              </a:spcAft>
              <a:buFont typeface="Wingdings 2" pitchFamily="2" charset="2"/>
              <a:buNone/>
              <a:defRPr/>
            </a:pPr>
            <a:endParaRPr lang="fr-FR" altLang="fr-FR" dirty="0">
              <a:ea typeface="ＭＳ Ｐゴシック" panose="020B0600070205080204" pitchFamily="34" charset="-128"/>
            </a:endParaRPr>
          </a:p>
          <a:p>
            <a:pPr marL="447675" indent="-382588" algn="just" fontAlgn="auto">
              <a:spcAft>
                <a:spcPts val="0"/>
              </a:spcAft>
              <a:buFont typeface="Wingdings 2" pitchFamily="2" charset="2"/>
              <a:buNone/>
              <a:defRPr/>
            </a:pPr>
            <a:r>
              <a:rPr lang="fr-FR" altLang="fr-FR" dirty="0">
                <a:ea typeface="ＭＳ Ｐゴシック" panose="020B0600070205080204" pitchFamily="34" charset="-128"/>
              </a:rPr>
              <a:t>Créé par Bruce </a:t>
            </a:r>
            <a:r>
              <a:rPr lang="fr-FR" altLang="fr-FR" dirty="0" err="1">
                <a:ea typeface="ＭＳ Ｐゴシック" panose="020B0600070205080204" pitchFamily="34" charset="-128"/>
              </a:rPr>
              <a:t>Artwick</a:t>
            </a:r>
            <a:r>
              <a:rPr lang="fr-FR" altLang="fr-FR" dirty="0">
                <a:ea typeface="ＭＳ Ｐゴシック" panose="020B0600070205080204" pitchFamily="34" charset="-128"/>
              </a:rPr>
              <a:t>, le premier véritable simulateur de vol. Un jeu toujours d'actualité, la dernière version 2004 restant la référence des simulateurs de vol.</a:t>
            </a:r>
          </a:p>
          <a:p>
            <a:pPr marL="447675" indent="-382588" algn="just" fontAlgn="auto">
              <a:spcAft>
                <a:spcPts val="0"/>
              </a:spcAft>
              <a:buFont typeface="Wingdings 2" pitchFamily="2" charset="2"/>
              <a:buNone/>
              <a:defRPr/>
            </a:pPr>
            <a:r>
              <a:rPr lang="fr-FR" altLang="fr-FR" dirty="0">
                <a:ea typeface="ＭＳ Ｐゴシック" panose="020B0600070205080204" pitchFamily="34" charset="-128"/>
              </a:rPr>
              <a:t>  </a:t>
            </a:r>
            <a:br>
              <a:rPr lang="fr-FR" altLang="fr-FR" dirty="0">
                <a:ea typeface="ＭＳ Ｐゴシック" panose="020B0600070205080204" pitchFamily="34" charset="-128"/>
              </a:rPr>
            </a:br>
            <a:endParaRPr lang="fr-FR" altLang="fr-FR" dirty="0">
              <a:ea typeface="ＭＳ Ｐゴシック" panose="020B0600070205080204" pitchFamily="34" charset="-128"/>
            </a:endParaRPr>
          </a:p>
        </p:txBody>
      </p:sp>
      <p:pic>
        <p:nvPicPr>
          <p:cNvPr id="397315" name="Picture 5" descr="intellivision">
            <a:extLst>
              <a:ext uri="{FF2B5EF4-FFF2-40B4-BE49-F238E27FC236}">
                <a16:creationId xmlns:a16="http://schemas.microsoft.com/office/drawing/2014/main" id="{3F961922-9FB9-1F4F-8D48-957265395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0903" y="1268760"/>
            <a:ext cx="21955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7316" name="Picture 7" descr="pacman">
            <a:extLst>
              <a:ext uri="{FF2B5EF4-FFF2-40B4-BE49-F238E27FC236}">
                <a16:creationId xmlns:a16="http://schemas.microsoft.com/office/drawing/2014/main" id="{39DB831F-5C1F-F246-9586-391A953091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8157" y="2322686"/>
            <a:ext cx="2233613"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7317" name="Picture 9" descr="flightsim1apple">
            <a:extLst>
              <a:ext uri="{FF2B5EF4-FFF2-40B4-BE49-F238E27FC236}">
                <a16:creationId xmlns:a16="http://schemas.microsoft.com/office/drawing/2014/main" id="{CF1C2C92-D9AB-124C-9E9C-7148655612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8157" y="4329286"/>
            <a:ext cx="2249536" cy="1836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2803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586CEC-136F-AB45-9FDD-A032B5A9F6C4}"/>
              </a:ext>
            </a:extLst>
          </p:cNvPr>
          <p:cNvSpPr>
            <a:spLocks noGrp="1"/>
          </p:cNvSpPr>
          <p:nvPr>
            <p:ph type="sldNum" sz="quarter" idx="12"/>
          </p:nvPr>
        </p:nvSpPr>
        <p:spPr/>
        <p:txBody>
          <a:bodyPr/>
          <a:lstStyle/>
          <a:p>
            <a:pPr>
              <a:defRPr/>
            </a:pPr>
            <a:fld id="{0618EE83-75C6-9541-90C4-09A9515EB8D4}" type="slidenum">
              <a:rPr lang="en-US" altLang="fr-FR" smtClean="0"/>
              <a:pPr>
                <a:defRPr/>
              </a:pPr>
              <a:t>61</a:t>
            </a:fld>
            <a:endParaRPr lang="en-US" altLang="fr-FR"/>
          </a:p>
        </p:txBody>
      </p:sp>
      <p:sp>
        <p:nvSpPr>
          <p:cNvPr id="399361" name="Titre 1">
            <a:extLst>
              <a:ext uri="{FF2B5EF4-FFF2-40B4-BE49-F238E27FC236}">
                <a16:creationId xmlns:a16="http://schemas.microsoft.com/office/drawing/2014/main" id="{F5316179-24C5-0245-8A77-8DBAF3994706}"/>
              </a:ext>
            </a:extLst>
          </p:cNvPr>
          <p:cNvSpPr>
            <a:spLocks noGrp="1" noChangeArrowheads="1"/>
          </p:cNvSpPr>
          <p:nvPr>
            <p:ph type="title" idx="4294967295"/>
          </p:nvPr>
        </p:nvSpPr>
        <p:spPr bwMode="auto">
          <a:xfrm>
            <a:off x="1323975" y="609852"/>
            <a:ext cx="6799262" cy="568796"/>
          </a:xfrm>
        </p:spPr>
        <p:txBody>
          <a:bodyPr wrap="square" numCol="1" anchorCtr="0" compatLnSpc="1">
            <a:prstTxWarp prst="textNoShape">
              <a:avLst/>
            </a:prstTxWarp>
            <a:normAutofit fontScale="90000"/>
          </a:bodyPr>
          <a:lstStyle/>
          <a:p>
            <a:r>
              <a:rPr lang="fr-FR" altLang="fr-FR" dirty="0">
                <a:solidFill>
                  <a:schemeClr val="tx1"/>
                </a:solidFill>
              </a:rPr>
              <a:t>1981</a:t>
            </a:r>
          </a:p>
        </p:txBody>
      </p:sp>
      <p:sp>
        <p:nvSpPr>
          <p:cNvPr id="399362" name="Rectangle 3">
            <a:extLst>
              <a:ext uri="{FF2B5EF4-FFF2-40B4-BE49-F238E27FC236}">
                <a16:creationId xmlns:a16="http://schemas.microsoft.com/office/drawing/2014/main" id="{BC2646FF-2312-8842-80A4-D7252B10C93E}"/>
              </a:ext>
            </a:extLst>
          </p:cNvPr>
          <p:cNvSpPr>
            <a:spLocks noGrp="1" noChangeArrowheads="1"/>
          </p:cNvSpPr>
          <p:nvPr>
            <p:ph idx="4294967295"/>
          </p:nvPr>
        </p:nvSpPr>
        <p:spPr>
          <a:xfrm>
            <a:off x="517775" y="1178648"/>
            <a:ext cx="4846314" cy="4986656"/>
          </a:xfrm>
        </p:spPr>
        <p:txBody>
          <a:bodyPr/>
          <a:lstStyle/>
          <a:p>
            <a:pPr algn="just">
              <a:lnSpc>
                <a:spcPct val="80000"/>
              </a:lnSpc>
              <a:buFont typeface="Wingdings 2" pitchFamily="2" charset="2"/>
              <a:buNone/>
            </a:pPr>
            <a:endParaRPr lang="fr-FR" altLang="fr-FR" sz="2400" dirty="0">
              <a:ea typeface="ＭＳ Ｐゴシック" panose="020B0600070205080204" pitchFamily="34" charset="-128"/>
            </a:endParaRPr>
          </a:p>
          <a:p>
            <a:pPr algn="just">
              <a:lnSpc>
                <a:spcPct val="80000"/>
              </a:lnSpc>
              <a:buFont typeface="Wingdings 2" pitchFamily="2" charset="2"/>
              <a:buNone/>
            </a:pPr>
            <a:r>
              <a:rPr lang="fr-FR" altLang="fr-FR" sz="2400" dirty="0">
                <a:ea typeface="ＭＳ Ｐゴシック" panose="020B0600070205080204" pitchFamily="34" charset="-128"/>
              </a:rPr>
              <a:t>Super Mario est créé par </a:t>
            </a:r>
            <a:r>
              <a:rPr lang="fr-FR" altLang="fr-FR" sz="2400" b="1" dirty="0" err="1">
                <a:solidFill>
                  <a:srgbClr val="FF0000"/>
                </a:solidFill>
                <a:ea typeface="ＭＳ Ｐゴシック" panose="020B0600070205080204" pitchFamily="34" charset="-128"/>
              </a:rPr>
              <a:t>Shigeru</a:t>
            </a:r>
            <a:r>
              <a:rPr lang="fr-FR" altLang="fr-FR" sz="2400" dirty="0">
                <a:solidFill>
                  <a:schemeClr val="bg1"/>
                </a:solidFill>
                <a:ea typeface="ＭＳ Ｐゴシック" panose="020B0600070205080204" pitchFamily="34" charset="-128"/>
              </a:rPr>
              <a:t> </a:t>
            </a:r>
            <a:r>
              <a:rPr lang="fr-FR" altLang="fr-FR" sz="2400" b="1" dirty="0">
                <a:solidFill>
                  <a:srgbClr val="FF0000"/>
                </a:solidFill>
                <a:ea typeface="ＭＳ Ｐゴシック" panose="020B0600070205080204" pitchFamily="34" charset="-128"/>
              </a:rPr>
              <a:t>MIYAMOTO</a:t>
            </a:r>
            <a:r>
              <a:rPr lang="fr-FR" altLang="fr-FR" sz="2400" dirty="0">
                <a:ea typeface="ＭＳ Ｐゴシック" panose="020B0600070205080204" pitchFamily="34" charset="-128"/>
              </a:rPr>
              <a:t>, designer chez Nintendo. Le plombier moustachu fait sa première apparition dans un jeu d'arcade nommé </a:t>
            </a:r>
            <a:r>
              <a:rPr lang="fr-FR" altLang="fr-FR" sz="2400" b="1" dirty="0" err="1">
                <a:ea typeface="ＭＳ Ｐゴシック" panose="020B0600070205080204" pitchFamily="34" charset="-128"/>
              </a:rPr>
              <a:t>Donkey</a:t>
            </a:r>
            <a:r>
              <a:rPr lang="fr-FR" altLang="fr-FR" sz="2400" b="1" dirty="0">
                <a:ea typeface="ＭＳ Ｐゴシック" panose="020B0600070205080204" pitchFamily="34" charset="-128"/>
              </a:rPr>
              <a:t> Kong.</a:t>
            </a:r>
            <a:r>
              <a:rPr lang="fr-FR" altLang="fr-FR" sz="2400" dirty="0">
                <a:ea typeface="ＭＳ Ｐゴシック" panose="020B0600070205080204" pitchFamily="34" charset="-128"/>
              </a:rPr>
              <a:t>  Une très bonne conversion sera faite sur la console COLECOVISION .</a:t>
            </a:r>
          </a:p>
          <a:p>
            <a:pPr algn="just">
              <a:lnSpc>
                <a:spcPct val="80000"/>
              </a:lnSpc>
              <a:buFont typeface="Wingdings 2" pitchFamily="2" charset="2"/>
              <a:buNone/>
            </a:pPr>
            <a:br>
              <a:rPr lang="fr-FR" altLang="fr-FR" sz="2400" dirty="0">
                <a:ea typeface="ＭＳ Ｐゴシック" panose="020B0600070205080204" pitchFamily="34" charset="-128"/>
              </a:rPr>
            </a:br>
            <a:endParaRPr lang="fr-FR" altLang="fr-FR" sz="2400" dirty="0">
              <a:ea typeface="ＭＳ Ｐゴシック" panose="020B0600070205080204" pitchFamily="34" charset="-128"/>
            </a:endParaRPr>
          </a:p>
          <a:p>
            <a:pPr algn="just">
              <a:lnSpc>
                <a:spcPct val="80000"/>
              </a:lnSpc>
              <a:buFont typeface="Wingdings 2" pitchFamily="2" charset="2"/>
              <a:buNone/>
            </a:pPr>
            <a:br>
              <a:rPr lang="fr-FR" altLang="fr-FR" sz="2400" dirty="0">
                <a:ea typeface="ＭＳ Ｐゴシック" panose="020B0600070205080204" pitchFamily="34" charset="-128"/>
              </a:rPr>
            </a:br>
            <a:endParaRPr lang="fr-FR" altLang="fr-FR" sz="2400" dirty="0">
              <a:ea typeface="ＭＳ Ｐゴシック" panose="020B0600070205080204" pitchFamily="34" charset="-128"/>
            </a:endParaRPr>
          </a:p>
        </p:txBody>
      </p:sp>
      <p:pic>
        <p:nvPicPr>
          <p:cNvPr id="399363" name="Picture 5" descr="donkey-kong">
            <a:extLst>
              <a:ext uri="{FF2B5EF4-FFF2-40B4-BE49-F238E27FC236}">
                <a16:creationId xmlns:a16="http://schemas.microsoft.com/office/drawing/2014/main" id="{BD800546-E713-8743-862F-B38ED539DC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760966"/>
            <a:ext cx="2808288"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64" name="Picture 7" descr="ShigeruMiyamoto-mario">
            <a:extLst>
              <a:ext uri="{FF2B5EF4-FFF2-40B4-BE49-F238E27FC236}">
                <a16:creationId xmlns:a16="http://schemas.microsoft.com/office/drawing/2014/main" id="{98996DF8-593E-1F4F-AC42-72241D3A29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1281" y="4099354"/>
            <a:ext cx="134143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65" name="Picture 9" descr="logodonkeykong">
            <a:extLst>
              <a:ext uri="{FF2B5EF4-FFF2-40B4-BE49-F238E27FC236}">
                <a16:creationId xmlns:a16="http://schemas.microsoft.com/office/drawing/2014/main" id="{17AD9965-0961-6C45-B125-12EA6297F7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3082" y="4438650"/>
            <a:ext cx="18478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035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9748A20-F5D5-564C-AB7A-0891ECFE16EE}"/>
              </a:ext>
            </a:extLst>
          </p:cNvPr>
          <p:cNvSpPr>
            <a:spLocks noGrp="1"/>
          </p:cNvSpPr>
          <p:nvPr>
            <p:ph type="sldNum" sz="quarter" idx="12"/>
          </p:nvPr>
        </p:nvSpPr>
        <p:spPr/>
        <p:txBody>
          <a:bodyPr/>
          <a:lstStyle/>
          <a:p>
            <a:pPr>
              <a:defRPr/>
            </a:pPr>
            <a:fld id="{0618EE83-75C6-9541-90C4-09A9515EB8D4}" type="slidenum">
              <a:rPr lang="en-US" altLang="fr-FR" smtClean="0"/>
              <a:pPr>
                <a:defRPr/>
              </a:pPr>
              <a:t>62</a:t>
            </a:fld>
            <a:endParaRPr lang="en-US" altLang="fr-FR"/>
          </a:p>
        </p:txBody>
      </p:sp>
      <p:sp>
        <p:nvSpPr>
          <p:cNvPr id="401409" name="Titre 1">
            <a:extLst>
              <a:ext uri="{FF2B5EF4-FFF2-40B4-BE49-F238E27FC236}">
                <a16:creationId xmlns:a16="http://schemas.microsoft.com/office/drawing/2014/main" id="{A1E80C2A-1CE3-814F-B6B6-913A7FC787F8}"/>
              </a:ext>
            </a:extLst>
          </p:cNvPr>
          <p:cNvSpPr>
            <a:spLocks noGrp="1" noChangeArrowheads="1"/>
          </p:cNvSpPr>
          <p:nvPr>
            <p:ph type="title" idx="4294967295"/>
          </p:nvPr>
        </p:nvSpPr>
        <p:spPr bwMode="auto">
          <a:xfrm>
            <a:off x="1043608" y="618067"/>
            <a:ext cx="6799262" cy="640804"/>
          </a:xfrm>
        </p:spPr>
        <p:txBody>
          <a:bodyPr wrap="square" numCol="1" anchorCtr="0" compatLnSpc="1">
            <a:prstTxWarp prst="textNoShape">
              <a:avLst/>
            </a:prstTxWarp>
            <a:normAutofit fontScale="90000"/>
          </a:bodyPr>
          <a:lstStyle/>
          <a:p>
            <a:r>
              <a:rPr lang="fr-FR" altLang="fr-FR" dirty="0">
                <a:solidFill>
                  <a:schemeClr val="tx1"/>
                </a:solidFill>
              </a:rPr>
              <a:t>1982</a:t>
            </a:r>
          </a:p>
        </p:txBody>
      </p:sp>
      <p:sp>
        <p:nvSpPr>
          <p:cNvPr id="401410" name="Rectangle 3">
            <a:extLst>
              <a:ext uri="{FF2B5EF4-FFF2-40B4-BE49-F238E27FC236}">
                <a16:creationId xmlns:a16="http://schemas.microsoft.com/office/drawing/2014/main" id="{12204D56-635D-F345-8FB4-C0DB60B8CF0F}"/>
              </a:ext>
            </a:extLst>
          </p:cNvPr>
          <p:cNvSpPr>
            <a:spLocks noGrp="1" noChangeArrowheads="1"/>
          </p:cNvSpPr>
          <p:nvPr>
            <p:ph idx="4294967295"/>
          </p:nvPr>
        </p:nvSpPr>
        <p:spPr>
          <a:xfrm>
            <a:off x="609600" y="1412776"/>
            <a:ext cx="7620000" cy="4813399"/>
          </a:xfrm>
        </p:spPr>
        <p:txBody>
          <a:bodyPr/>
          <a:lstStyle/>
          <a:p>
            <a:pPr marL="447675" indent="-382588" algn="just">
              <a:buFont typeface="Wingdings 2" pitchFamily="2" charset="2"/>
              <a:buNone/>
            </a:pPr>
            <a:r>
              <a:rPr lang="fr-FR" altLang="fr-FR" sz="2800" dirty="0" err="1">
                <a:ea typeface="ＭＳ Ｐゴシック" panose="020B0600070205080204" pitchFamily="34" charset="-128"/>
              </a:rPr>
              <a:t>Coleco</a:t>
            </a:r>
            <a:r>
              <a:rPr lang="fr-FR" altLang="fr-FR" sz="2800" dirty="0">
                <a:ea typeface="ＭＳ Ｐゴシック" panose="020B0600070205080204" pitchFamily="34" charset="-128"/>
              </a:rPr>
              <a:t> lance la </a:t>
            </a:r>
            <a:r>
              <a:rPr lang="fr-FR" altLang="fr-FR" sz="2800" b="1" dirty="0">
                <a:ea typeface="ＭＳ Ｐゴシック" panose="020B0600070205080204" pitchFamily="34" charset="-128"/>
              </a:rPr>
              <a:t>CBS </a:t>
            </a:r>
            <a:r>
              <a:rPr lang="fr-FR" altLang="fr-FR" sz="2800" b="1" dirty="0" err="1">
                <a:ea typeface="ＭＳ Ｐゴシック" panose="020B0600070205080204" pitchFamily="34" charset="-128"/>
              </a:rPr>
              <a:t>Colecovision</a:t>
            </a:r>
            <a:r>
              <a:rPr lang="fr-FR" altLang="fr-FR" sz="2800" dirty="0">
                <a:ea typeface="ＭＳ Ｐゴシック" panose="020B0600070205080204" pitchFamily="34" charset="-128"/>
              </a:rPr>
              <a:t> qui propose une qualité de jeu jamais vu se rapprochant de l'arcade de l'époque. C'est la console de luxe du moment, ses capacités explosent l'ATARI 2600 et l'</a:t>
            </a:r>
            <a:r>
              <a:rPr lang="fr-FR" altLang="fr-FR" sz="2800" dirty="0" err="1">
                <a:ea typeface="ＭＳ Ｐゴシック" panose="020B0600070205080204" pitchFamily="34" charset="-128"/>
              </a:rPr>
              <a:t>Intellivision</a:t>
            </a:r>
            <a:r>
              <a:rPr lang="fr-FR" altLang="fr-FR" sz="2800" dirty="0">
                <a:ea typeface="ＭＳ Ｐゴシック" panose="020B0600070205080204" pitchFamily="34" charset="-128"/>
              </a:rPr>
              <a:t>. Nintendo est dans le coup et fournit DONKEY KONG qui sera vendu avec la console, superbe adaptation du jeu d'arcade.</a:t>
            </a:r>
            <a:br>
              <a:rPr lang="fr-FR" altLang="fr-FR" sz="2800" dirty="0">
                <a:ea typeface="ＭＳ Ｐゴシック" panose="020B0600070205080204" pitchFamily="34" charset="-128"/>
              </a:rPr>
            </a:br>
            <a:endParaRPr lang="fr-FR" altLang="fr-FR" sz="2800" dirty="0">
              <a:ea typeface="ＭＳ Ｐゴシック" panose="020B0600070205080204" pitchFamily="34" charset="-128"/>
            </a:endParaRPr>
          </a:p>
        </p:txBody>
      </p:sp>
      <p:pic>
        <p:nvPicPr>
          <p:cNvPr id="401411" name="Picture 5" descr="coleco">
            <a:extLst>
              <a:ext uri="{FF2B5EF4-FFF2-40B4-BE49-F238E27FC236}">
                <a16:creationId xmlns:a16="http://schemas.microsoft.com/office/drawing/2014/main" id="{AEED29D8-CE77-9247-84BE-8E456F6667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694" y="4702747"/>
            <a:ext cx="2982912"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9203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6C43534-4C6B-8840-B8DB-48D3287FA394}"/>
              </a:ext>
            </a:extLst>
          </p:cNvPr>
          <p:cNvSpPr>
            <a:spLocks noGrp="1"/>
          </p:cNvSpPr>
          <p:nvPr>
            <p:ph type="sldNum" sz="quarter" idx="12"/>
          </p:nvPr>
        </p:nvSpPr>
        <p:spPr/>
        <p:txBody>
          <a:bodyPr/>
          <a:lstStyle/>
          <a:p>
            <a:pPr>
              <a:defRPr/>
            </a:pPr>
            <a:fld id="{0618EE83-75C6-9541-90C4-09A9515EB8D4}" type="slidenum">
              <a:rPr lang="en-US" altLang="fr-FR" smtClean="0"/>
              <a:pPr>
                <a:defRPr/>
              </a:pPr>
              <a:t>63</a:t>
            </a:fld>
            <a:endParaRPr lang="en-US" altLang="fr-FR"/>
          </a:p>
        </p:txBody>
      </p:sp>
      <p:sp>
        <p:nvSpPr>
          <p:cNvPr id="403457" name="Rectangle 3">
            <a:extLst>
              <a:ext uri="{FF2B5EF4-FFF2-40B4-BE49-F238E27FC236}">
                <a16:creationId xmlns:a16="http://schemas.microsoft.com/office/drawing/2014/main" id="{CB387674-4225-7347-B3B6-D9B4823AE23A}"/>
              </a:ext>
            </a:extLst>
          </p:cNvPr>
          <p:cNvSpPr>
            <a:spLocks noGrp="1" noChangeArrowheads="1"/>
          </p:cNvSpPr>
          <p:nvPr>
            <p:ph idx="4294967295"/>
          </p:nvPr>
        </p:nvSpPr>
        <p:spPr>
          <a:xfrm>
            <a:off x="491729" y="565151"/>
            <a:ext cx="8041248" cy="2246312"/>
          </a:xfrm>
        </p:spPr>
        <p:txBody>
          <a:bodyPr>
            <a:normAutofit fontScale="92500" lnSpcReduction="20000"/>
          </a:bodyPr>
          <a:lstStyle/>
          <a:p>
            <a:pPr algn="just">
              <a:buFont typeface="Wingdings 2" pitchFamily="2" charset="2"/>
              <a:buNone/>
            </a:pPr>
            <a:r>
              <a:rPr lang="fr-FR" altLang="fr-FR" sz="2000" dirty="0">
                <a:ea typeface="ＭＳ Ｐゴシック" panose="020B0600070205080204" pitchFamily="34" charset="-128"/>
              </a:rPr>
              <a:t>Activision sort entre autres MEGAMANIA, RIVER RAID, CHOPPER COMMAND et un méga hit programmé par David Crane : PITFALL, qui se vendra a 4 millions d'exemplaires.</a:t>
            </a:r>
            <a:br>
              <a:rPr lang="fr-FR" altLang="fr-FR" sz="2000" dirty="0">
                <a:ea typeface="ＭＳ Ｐゴシック" panose="020B0600070205080204" pitchFamily="34" charset="-128"/>
              </a:rPr>
            </a:br>
            <a:br>
              <a:rPr lang="fr-FR" altLang="fr-FR" sz="2000" dirty="0">
                <a:ea typeface="ＭＳ Ｐゴシック" panose="020B0600070205080204" pitchFamily="34" charset="-128"/>
              </a:rPr>
            </a:br>
            <a:r>
              <a:rPr lang="fr-FR" altLang="fr-FR" sz="2000" dirty="0">
                <a:ea typeface="ＭＳ Ｐゴシック" panose="020B0600070205080204" pitchFamily="34" charset="-128"/>
              </a:rPr>
              <a:t>Atari sort le jeu d'arcade POLE POSITION, une course de voitures réaliste pour l'époque. Gros succès.</a:t>
            </a:r>
            <a:br>
              <a:rPr lang="fr-FR" altLang="fr-FR" sz="2000" dirty="0">
                <a:ea typeface="ＭＳ Ｐゴシック" panose="020B0600070205080204" pitchFamily="34" charset="-128"/>
              </a:rPr>
            </a:br>
            <a:br>
              <a:rPr lang="fr-FR" altLang="fr-FR" sz="2000" dirty="0">
                <a:ea typeface="ＭＳ Ｐゴシック" panose="020B0600070205080204" pitchFamily="34" charset="-128"/>
              </a:rPr>
            </a:br>
            <a:r>
              <a:rPr lang="fr-FR" altLang="fr-FR" sz="2000" dirty="0">
                <a:ea typeface="ＭＳ Ｐゴシック" panose="020B0600070205080204" pitchFamily="34" charset="-128"/>
              </a:rPr>
              <a:t>Midway </a:t>
            </a:r>
            <a:r>
              <a:rPr lang="fr-FR" altLang="fr-FR" sz="2000" dirty="0" err="1">
                <a:ea typeface="ＭＳ Ｐゴシック" panose="020B0600070205080204" pitchFamily="34" charset="-128"/>
              </a:rPr>
              <a:t>realise</a:t>
            </a:r>
            <a:r>
              <a:rPr lang="fr-FR" altLang="fr-FR" sz="2000" dirty="0">
                <a:ea typeface="ＭＳ Ｐゴシック" panose="020B0600070205080204" pitchFamily="34" charset="-128"/>
              </a:rPr>
              <a:t> la borne d'arcade TRON, tiré du premier film en images de synthèse. </a:t>
            </a:r>
          </a:p>
        </p:txBody>
      </p:sp>
      <p:pic>
        <p:nvPicPr>
          <p:cNvPr id="403458" name="Picture 5" descr="galaga">
            <a:extLst>
              <a:ext uri="{FF2B5EF4-FFF2-40B4-BE49-F238E27FC236}">
                <a16:creationId xmlns:a16="http://schemas.microsoft.com/office/drawing/2014/main" id="{088A288D-758A-5742-8ABB-069CED23B7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0730" y="2653387"/>
            <a:ext cx="1344613"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9" name="Rectangle 6">
            <a:extLst>
              <a:ext uri="{FF2B5EF4-FFF2-40B4-BE49-F238E27FC236}">
                <a16:creationId xmlns:a16="http://schemas.microsoft.com/office/drawing/2014/main" id="{BF7FB284-F400-5249-971F-44B2391D061C}"/>
              </a:ext>
            </a:extLst>
          </p:cNvPr>
          <p:cNvSpPr>
            <a:spLocks noChangeArrowheads="1"/>
          </p:cNvSpPr>
          <p:nvPr/>
        </p:nvSpPr>
        <p:spPr bwMode="auto">
          <a:xfrm>
            <a:off x="499238" y="3967552"/>
            <a:ext cx="1506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a:latin typeface="+mn-lt"/>
                <a:ea typeface="ＭＳ Ｐゴシック" panose="020B0600070205080204" pitchFamily="34" charset="-128"/>
              </a:rPr>
              <a:t>GALAGA Arcade </a:t>
            </a:r>
          </a:p>
        </p:txBody>
      </p:sp>
      <p:pic>
        <p:nvPicPr>
          <p:cNvPr id="403460" name="Picture 8" descr="pitfallatari">
            <a:extLst>
              <a:ext uri="{FF2B5EF4-FFF2-40B4-BE49-F238E27FC236}">
                <a16:creationId xmlns:a16="http://schemas.microsoft.com/office/drawing/2014/main" id="{048DFF61-51C4-F747-BB9B-DC637DD294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2526589"/>
            <a:ext cx="2232025"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61" name="Rectangle 9">
            <a:extLst>
              <a:ext uri="{FF2B5EF4-FFF2-40B4-BE49-F238E27FC236}">
                <a16:creationId xmlns:a16="http://schemas.microsoft.com/office/drawing/2014/main" id="{DE3AED98-41A8-DE4F-A4CC-91767DCE5030}"/>
              </a:ext>
            </a:extLst>
          </p:cNvPr>
          <p:cNvSpPr>
            <a:spLocks noChangeArrowheads="1"/>
          </p:cNvSpPr>
          <p:nvPr/>
        </p:nvSpPr>
        <p:spPr bwMode="auto">
          <a:xfrm>
            <a:off x="7272808" y="4041447"/>
            <a:ext cx="10261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dirty="0">
                <a:latin typeface="+mn-lt"/>
                <a:ea typeface="ＭＳ Ｐゴシック" panose="020B0600070205080204" pitchFamily="34" charset="-128"/>
              </a:rPr>
              <a:t>PITFALL </a:t>
            </a:r>
          </a:p>
        </p:txBody>
      </p:sp>
      <p:pic>
        <p:nvPicPr>
          <p:cNvPr id="403462" name="Picture 11" descr="dig-dug">
            <a:extLst>
              <a:ext uri="{FF2B5EF4-FFF2-40B4-BE49-F238E27FC236}">
                <a16:creationId xmlns:a16="http://schemas.microsoft.com/office/drawing/2014/main" id="{E0BB6C51-A7ED-EE45-A491-5803A6D7E2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3228" y="2601912"/>
            <a:ext cx="123825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3463" name="Picture 13" descr="zaxxon">
            <a:extLst>
              <a:ext uri="{FF2B5EF4-FFF2-40B4-BE49-F238E27FC236}">
                <a16:creationId xmlns:a16="http://schemas.microsoft.com/office/drawing/2014/main" id="{24747963-9890-C041-BB5C-FFDD06F435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9588" y="4337598"/>
            <a:ext cx="2232025" cy="1668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64" name="Rectangle 14">
            <a:extLst>
              <a:ext uri="{FF2B5EF4-FFF2-40B4-BE49-F238E27FC236}">
                <a16:creationId xmlns:a16="http://schemas.microsoft.com/office/drawing/2014/main" id="{B5094B67-83AC-294E-8BAF-92F89CE9CDED}"/>
              </a:ext>
            </a:extLst>
          </p:cNvPr>
          <p:cNvSpPr>
            <a:spLocks noChangeArrowheads="1"/>
          </p:cNvSpPr>
          <p:nvPr/>
        </p:nvSpPr>
        <p:spPr bwMode="auto">
          <a:xfrm>
            <a:off x="3047655" y="5952671"/>
            <a:ext cx="4849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dirty="0">
                <a:latin typeface="+mn-lt"/>
                <a:ea typeface="ＭＳ Ｐゴシック" panose="020B0600070205080204" pitchFamily="34" charset="-128"/>
              </a:rPr>
              <a:t>ZAXXON Le 1er jeu 3D isométrique sur console familiale</a:t>
            </a:r>
            <a:endParaRPr lang="en-US" altLang="fr-FR" sz="1600" dirty="0">
              <a:latin typeface="+mn-lt"/>
              <a:ea typeface="ＭＳ Ｐゴシック" panose="020B0600070205080204" pitchFamily="34" charset="-128"/>
            </a:endParaRPr>
          </a:p>
        </p:txBody>
      </p:sp>
      <p:sp>
        <p:nvSpPr>
          <p:cNvPr id="403465" name="Rectangle 15">
            <a:extLst>
              <a:ext uri="{FF2B5EF4-FFF2-40B4-BE49-F238E27FC236}">
                <a16:creationId xmlns:a16="http://schemas.microsoft.com/office/drawing/2014/main" id="{2D7D0570-8C97-244D-8BF4-24BC6F702465}"/>
              </a:ext>
            </a:extLst>
          </p:cNvPr>
          <p:cNvSpPr>
            <a:spLocks noChangeArrowheads="1"/>
          </p:cNvSpPr>
          <p:nvPr/>
        </p:nvSpPr>
        <p:spPr bwMode="auto">
          <a:xfrm>
            <a:off x="4071938" y="4300636"/>
            <a:ext cx="1016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a:latin typeface="+mn-lt"/>
                <a:ea typeface="ＭＳ Ｐゴシック" panose="020B0600070205080204" pitchFamily="34" charset="-128"/>
              </a:rPr>
              <a:t>DIG DUG </a:t>
            </a:r>
          </a:p>
        </p:txBody>
      </p:sp>
      <p:pic>
        <p:nvPicPr>
          <p:cNvPr id="403466" name="Picture 17" descr="turbo">
            <a:extLst>
              <a:ext uri="{FF2B5EF4-FFF2-40B4-BE49-F238E27FC236}">
                <a16:creationId xmlns:a16="http://schemas.microsoft.com/office/drawing/2014/main" id="{9EB44552-E59D-EB4C-B8E0-D482C740E7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5196" y="4608413"/>
            <a:ext cx="15128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67" name="Rectangle 18">
            <a:extLst>
              <a:ext uri="{FF2B5EF4-FFF2-40B4-BE49-F238E27FC236}">
                <a16:creationId xmlns:a16="http://schemas.microsoft.com/office/drawing/2014/main" id="{CE9D23EC-E694-6C4A-A02F-58CACA834834}"/>
              </a:ext>
            </a:extLst>
          </p:cNvPr>
          <p:cNvSpPr>
            <a:spLocks noChangeArrowheads="1"/>
          </p:cNvSpPr>
          <p:nvPr/>
        </p:nvSpPr>
        <p:spPr bwMode="auto">
          <a:xfrm>
            <a:off x="2420468" y="5184830"/>
            <a:ext cx="1584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a:latin typeface="+mn-lt"/>
                <a:ea typeface="ＭＳ Ｐゴシック" panose="020B0600070205080204" pitchFamily="34" charset="-128"/>
              </a:rPr>
              <a:t>POLE POSITION </a:t>
            </a:r>
          </a:p>
        </p:txBody>
      </p:sp>
    </p:spTree>
    <p:extLst>
      <p:ext uri="{BB962C8B-B14F-4D97-AF65-F5344CB8AC3E}">
        <p14:creationId xmlns:p14="http://schemas.microsoft.com/office/powerpoint/2010/main" val="15477729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9A4A1D2-D233-FA41-8926-913B3756BB76}"/>
              </a:ext>
            </a:extLst>
          </p:cNvPr>
          <p:cNvSpPr>
            <a:spLocks noGrp="1"/>
          </p:cNvSpPr>
          <p:nvPr>
            <p:ph type="sldNum" sz="quarter" idx="12"/>
          </p:nvPr>
        </p:nvSpPr>
        <p:spPr/>
        <p:txBody>
          <a:bodyPr/>
          <a:lstStyle/>
          <a:p>
            <a:pPr>
              <a:defRPr/>
            </a:pPr>
            <a:fld id="{0618EE83-75C6-9541-90C4-09A9515EB8D4}" type="slidenum">
              <a:rPr lang="en-US" altLang="fr-FR" smtClean="0"/>
              <a:pPr>
                <a:defRPr/>
              </a:pPr>
              <a:t>64</a:t>
            </a:fld>
            <a:endParaRPr lang="en-US" altLang="fr-FR"/>
          </a:p>
        </p:txBody>
      </p:sp>
      <p:sp>
        <p:nvSpPr>
          <p:cNvPr id="2" name="Titre 1">
            <a:extLst>
              <a:ext uri="{FF2B5EF4-FFF2-40B4-BE49-F238E27FC236}">
                <a16:creationId xmlns:a16="http://schemas.microsoft.com/office/drawing/2014/main" id="{1A86A442-E631-C14B-8B03-CA8354AF1738}"/>
              </a:ext>
            </a:extLst>
          </p:cNvPr>
          <p:cNvSpPr>
            <a:spLocks noGrp="1"/>
          </p:cNvSpPr>
          <p:nvPr>
            <p:ph type="title" idx="4294967295"/>
          </p:nvPr>
        </p:nvSpPr>
        <p:spPr>
          <a:xfrm>
            <a:off x="539552" y="529262"/>
            <a:ext cx="7772400" cy="490537"/>
          </a:xfrm>
        </p:spPr>
        <p:txBody>
          <a:bodyPr>
            <a:normAutofit fontScale="90000"/>
          </a:bodyPr>
          <a:lstStyle/>
          <a:p>
            <a:pPr fontAlgn="auto">
              <a:spcAft>
                <a:spcPts val="0"/>
              </a:spcAft>
              <a:defRPr/>
            </a:pPr>
            <a:r>
              <a:rPr lang="fr-FR" dirty="0">
                <a:solidFill>
                  <a:schemeClr val="tx1"/>
                </a:solidFill>
              </a:rPr>
              <a:t>1983</a:t>
            </a:r>
          </a:p>
        </p:txBody>
      </p:sp>
      <p:sp>
        <p:nvSpPr>
          <p:cNvPr id="405506" name="Rectangle 3">
            <a:extLst>
              <a:ext uri="{FF2B5EF4-FFF2-40B4-BE49-F238E27FC236}">
                <a16:creationId xmlns:a16="http://schemas.microsoft.com/office/drawing/2014/main" id="{85284A65-C0C0-7542-A9C7-3645EC0BF770}"/>
              </a:ext>
            </a:extLst>
          </p:cNvPr>
          <p:cNvSpPr>
            <a:spLocks noGrp="1" noChangeArrowheads="1"/>
          </p:cNvSpPr>
          <p:nvPr>
            <p:ph idx="4294967295"/>
          </p:nvPr>
        </p:nvSpPr>
        <p:spPr>
          <a:xfrm>
            <a:off x="663744" y="1207050"/>
            <a:ext cx="5053885" cy="5032883"/>
          </a:xfrm>
        </p:spPr>
        <p:txBody>
          <a:bodyPr>
            <a:normAutofit fontScale="85000" lnSpcReduction="20000"/>
          </a:bodyPr>
          <a:lstStyle/>
          <a:p>
            <a:pPr algn="just">
              <a:buFont typeface="Wingdings 2" pitchFamily="2" charset="2"/>
              <a:buNone/>
            </a:pPr>
            <a:r>
              <a:rPr lang="fr-FR" altLang="fr-FR" dirty="0">
                <a:ea typeface="ＭＳ Ｐゴシック" panose="020B0600070205080204" pitchFamily="34" charset="-128"/>
              </a:rPr>
              <a:t>Atari a vendu 25 millions d'ATARI 2600 dans le monde (contre 1 million pour son concurrent Mattel).</a:t>
            </a:r>
          </a:p>
          <a:p>
            <a:pPr algn="just">
              <a:buFont typeface="Wingdings 2" pitchFamily="2" charset="2"/>
              <a:buNone/>
            </a:pPr>
            <a:endParaRPr lang="fr-FR" altLang="fr-FR" dirty="0">
              <a:ea typeface="ＭＳ Ｐゴシック" panose="020B0600070205080204" pitchFamily="34" charset="-128"/>
            </a:endParaRPr>
          </a:p>
          <a:p>
            <a:pPr algn="just">
              <a:buFont typeface="Wingdings 2" pitchFamily="2" charset="2"/>
              <a:buNone/>
            </a:pPr>
            <a:r>
              <a:rPr lang="fr-FR" altLang="fr-FR" b="1" dirty="0">
                <a:ea typeface="ＭＳ Ｐゴシック" panose="020B0600070205080204" pitchFamily="34" charset="-128"/>
              </a:rPr>
              <a:t>MARIO BROS</a:t>
            </a:r>
          </a:p>
          <a:p>
            <a:pPr algn="just">
              <a:buFont typeface="Wingdings 2" pitchFamily="2" charset="2"/>
              <a:buNone/>
            </a:pPr>
            <a:br>
              <a:rPr lang="fr-FR" altLang="fr-FR" dirty="0">
                <a:ea typeface="ＭＳ Ｐゴシック" panose="020B0600070205080204" pitchFamily="34" charset="-128"/>
              </a:rPr>
            </a:br>
            <a:r>
              <a:rPr lang="fr-FR" altLang="fr-FR" dirty="0">
                <a:ea typeface="ＭＳ Ｐゴシック" panose="020B0600070205080204" pitchFamily="34" charset="-128"/>
              </a:rPr>
              <a:t>Le retour de Mario après l'énorme succès de </a:t>
            </a:r>
            <a:r>
              <a:rPr lang="fr-FR" altLang="fr-FR" dirty="0" err="1">
                <a:ea typeface="ＭＳ Ｐゴシック" panose="020B0600070205080204" pitchFamily="34" charset="-128"/>
              </a:rPr>
              <a:t>Donkey</a:t>
            </a:r>
            <a:r>
              <a:rPr lang="fr-FR" altLang="fr-FR" dirty="0">
                <a:ea typeface="ＭＳ Ｐゴシック" panose="020B0600070205080204" pitchFamily="34" charset="-128"/>
              </a:rPr>
              <a:t> Kong. Cette fois ci il se retrouve dans une usine à retourner des tortues avec un nouveau venu, son frère : Luigi ! Une jouabilité extraordinaire.</a:t>
            </a:r>
          </a:p>
          <a:p>
            <a:pPr algn="just">
              <a:buFont typeface="Wingdings 2" pitchFamily="2" charset="2"/>
              <a:buNone/>
            </a:pPr>
            <a:endParaRPr lang="fr-FR" altLang="fr-FR" dirty="0">
              <a:ea typeface="ＭＳ Ｐゴシック" panose="020B0600070205080204" pitchFamily="34" charset="-128"/>
            </a:endParaRPr>
          </a:p>
          <a:p>
            <a:pPr algn="just">
              <a:buFont typeface="Wingdings 2" pitchFamily="2" charset="2"/>
              <a:buNone/>
            </a:pPr>
            <a:r>
              <a:rPr lang="fr-FR" altLang="fr-FR" b="1" dirty="0">
                <a:ea typeface="ＭＳ Ｐゴシック" panose="020B0600070205080204" pitchFamily="34" charset="-128"/>
              </a:rPr>
              <a:t>DRAGON'S LAIR</a:t>
            </a:r>
          </a:p>
          <a:p>
            <a:pPr algn="just">
              <a:buFont typeface="Wingdings 2" pitchFamily="2" charset="2"/>
              <a:buNone/>
            </a:pPr>
            <a:br>
              <a:rPr lang="fr-FR" altLang="fr-FR" b="1" dirty="0">
                <a:ea typeface="ＭＳ Ｐゴシック" panose="020B0600070205080204" pitchFamily="34" charset="-128"/>
              </a:rPr>
            </a:br>
            <a:r>
              <a:rPr lang="fr-FR" altLang="fr-FR" dirty="0">
                <a:ea typeface="ＭＳ Ｐゴシック" panose="020B0600070205080204" pitchFamily="34" charset="-128"/>
              </a:rPr>
              <a:t>Premier jeu d'arcade sur laser disc</a:t>
            </a:r>
          </a:p>
          <a:p>
            <a:pPr algn="just">
              <a:buFont typeface="Wingdings 2" pitchFamily="2" charset="2"/>
              <a:buNone/>
            </a:pPr>
            <a:endParaRPr lang="fr-FR" altLang="fr-FR" dirty="0">
              <a:ea typeface="ＭＳ Ｐゴシック" panose="020B0600070205080204" pitchFamily="34" charset="-128"/>
            </a:endParaRPr>
          </a:p>
        </p:txBody>
      </p:sp>
      <p:pic>
        <p:nvPicPr>
          <p:cNvPr id="405507" name="Picture 7" descr="mario_bros_large">
            <a:extLst>
              <a:ext uri="{FF2B5EF4-FFF2-40B4-BE49-F238E27FC236}">
                <a16:creationId xmlns:a16="http://schemas.microsoft.com/office/drawing/2014/main" id="{64E9E551-9611-FD45-AF58-119097E539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6493" y="1640723"/>
            <a:ext cx="249555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508" name="Picture 9" descr="38198602">
            <a:extLst>
              <a:ext uri="{FF2B5EF4-FFF2-40B4-BE49-F238E27FC236}">
                <a16:creationId xmlns:a16="http://schemas.microsoft.com/office/drawing/2014/main" id="{C4BF7282-C716-2243-833E-D6EF5C062A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3042" y="3918112"/>
            <a:ext cx="1677988"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4394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108FED6-B4CE-E14A-85B7-9AA5B067A960}"/>
              </a:ext>
            </a:extLst>
          </p:cNvPr>
          <p:cNvSpPr>
            <a:spLocks noGrp="1"/>
          </p:cNvSpPr>
          <p:nvPr>
            <p:ph type="sldNum" sz="quarter" idx="12"/>
          </p:nvPr>
        </p:nvSpPr>
        <p:spPr/>
        <p:txBody>
          <a:bodyPr/>
          <a:lstStyle/>
          <a:p>
            <a:pPr>
              <a:defRPr/>
            </a:pPr>
            <a:fld id="{0618EE83-75C6-9541-90C4-09A9515EB8D4}" type="slidenum">
              <a:rPr lang="en-US" altLang="fr-FR" smtClean="0"/>
              <a:pPr>
                <a:defRPr/>
              </a:pPr>
              <a:t>65</a:t>
            </a:fld>
            <a:endParaRPr lang="en-US" altLang="fr-FR"/>
          </a:p>
        </p:txBody>
      </p:sp>
      <p:sp>
        <p:nvSpPr>
          <p:cNvPr id="2" name="Titre 1">
            <a:extLst>
              <a:ext uri="{FF2B5EF4-FFF2-40B4-BE49-F238E27FC236}">
                <a16:creationId xmlns:a16="http://schemas.microsoft.com/office/drawing/2014/main" id="{3D361272-561D-AF4B-8D2B-B6C08569C03D}"/>
              </a:ext>
            </a:extLst>
          </p:cNvPr>
          <p:cNvSpPr>
            <a:spLocks noGrp="1"/>
          </p:cNvSpPr>
          <p:nvPr>
            <p:ph type="title" idx="4294967295"/>
          </p:nvPr>
        </p:nvSpPr>
        <p:spPr>
          <a:xfrm>
            <a:off x="685800" y="521002"/>
            <a:ext cx="7772400" cy="490537"/>
          </a:xfrm>
        </p:spPr>
        <p:txBody>
          <a:bodyPr>
            <a:normAutofit fontScale="90000"/>
          </a:bodyPr>
          <a:lstStyle/>
          <a:p>
            <a:pPr fontAlgn="auto">
              <a:spcAft>
                <a:spcPts val="0"/>
              </a:spcAft>
              <a:defRPr/>
            </a:pPr>
            <a:r>
              <a:rPr lang="fr-FR" dirty="0">
                <a:solidFill>
                  <a:schemeClr val="tx1"/>
                </a:solidFill>
              </a:rPr>
              <a:t>1984</a:t>
            </a:r>
          </a:p>
        </p:txBody>
      </p:sp>
      <p:sp>
        <p:nvSpPr>
          <p:cNvPr id="407554" name="Rectangle 3">
            <a:extLst>
              <a:ext uri="{FF2B5EF4-FFF2-40B4-BE49-F238E27FC236}">
                <a16:creationId xmlns:a16="http://schemas.microsoft.com/office/drawing/2014/main" id="{61F0EEC3-E7E9-104D-87C7-B297DF01BF6E}"/>
              </a:ext>
            </a:extLst>
          </p:cNvPr>
          <p:cNvSpPr>
            <a:spLocks noGrp="1" noChangeArrowheads="1"/>
          </p:cNvSpPr>
          <p:nvPr>
            <p:ph idx="4294967295"/>
          </p:nvPr>
        </p:nvSpPr>
        <p:spPr>
          <a:xfrm>
            <a:off x="685800" y="1011539"/>
            <a:ext cx="7543800" cy="3047699"/>
          </a:xfrm>
        </p:spPr>
        <p:txBody>
          <a:bodyPr/>
          <a:lstStyle/>
          <a:p>
            <a:pPr algn="just">
              <a:buFont typeface="Wingdings 2" pitchFamily="2" charset="2"/>
              <a:buNone/>
            </a:pPr>
            <a:r>
              <a:rPr lang="fr-FR" altLang="fr-FR" sz="2400" dirty="0">
                <a:ea typeface="ＭＳ Ｐゴシック" panose="020B0600070205080204" pitchFamily="34" charset="-128"/>
              </a:rPr>
              <a:t>ATARI sort la </a:t>
            </a:r>
            <a:r>
              <a:rPr lang="fr-FR" altLang="fr-FR" sz="2400" b="1" dirty="0">
                <a:ea typeface="ＭＳ Ｐゴシック" panose="020B0600070205080204" pitchFamily="34" charset="-128"/>
              </a:rPr>
              <a:t>7800</a:t>
            </a:r>
          </a:p>
          <a:p>
            <a:pPr algn="just">
              <a:buFont typeface="Wingdings 2" pitchFamily="2" charset="2"/>
              <a:buNone/>
            </a:pPr>
            <a:r>
              <a:rPr lang="fr-FR" altLang="fr-FR" sz="2400" dirty="0">
                <a:ea typeface="ＭＳ Ｐゴシック" panose="020B0600070205080204" pitchFamily="34" charset="-128"/>
              </a:rPr>
              <a:t>Le crash des consoles, l'arrivée de la console Nintendo au Japon et le non-succès de d'ADAM auront raison de la </a:t>
            </a:r>
            <a:r>
              <a:rPr lang="fr-FR" altLang="fr-FR" sz="2400" dirty="0" err="1">
                <a:ea typeface="ＭＳ Ｐゴシック" panose="020B0600070205080204" pitchFamily="34" charset="-128"/>
              </a:rPr>
              <a:t>Colecovision</a:t>
            </a:r>
            <a:r>
              <a:rPr lang="fr-FR" altLang="fr-FR" sz="2400" dirty="0">
                <a:ea typeface="ＭＳ Ｐゴシック" panose="020B0600070205080204" pitchFamily="34" charset="-128"/>
              </a:rPr>
              <a:t>, la production est stoppée.</a:t>
            </a:r>
          </a:p>
          <a:p>
            <a:pPr algn="just">
              <a:buFont typeface="Wingdings 2" pitchFamily="2" charset="2"/>
              <a:buNone/>
            </a:pPr>
            <a:r>
              <a:rPr lang="fr-FR" altLang="fr-FR" sz="2400" dirty="0">
                <a:ea typeface="ＭＳ Ｐゴシック" panose="020B0600070205080204" pitchFamily="34" charset="-128"/>
              </a:rPr>
              <a:t>Nintendo a vendu 2,5 millions de </a:t>
            </a:r>
            <a:r>
              <a:rPr lang="fr-FR" altLang="fr-FR" sz="2400" dirty="0" err="1">
                <a:ea typeface="ＭＳ Ｐゴシック" panose="020B0600070205080204" pitchFamily="34" charset="-128"/>
              </a:rPr>
              <a:t>Famicom</a:t>
            </a:r>
            <a:r>
              <a:rPr lang="fr-FR" altLang="fr-FR" sz="2400" dirty="0">
                <a:ea typeface="ＭＳ Ｐゴシック" panose="020B0600070205080204" pitchFamily="34" charset="-128"/>
              </a:rPr>
              <a:t> au Japon. </a:t>
            </a:r>
          </a:p>
        </p:txBody>
      </p:sp>
      <p:pic>
        <p:nvPicPr>
          <p:cNvPr id="407555" name="Picture 5" descr="c64elite1">
            <a:extLst>
              <a:ext uri="{FF2B5EF4-FFF2-40B4-BE49-F238E27FC236}">
                <a16:creationId xmlns:a16="http://schemas.microsoft.com/office/drawing/2014/main" id="{D8C13A55-2631-8C4F-81C3-023A42AAE1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267" y="4014788"/>
            <a:ext cx="3048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7556" name="Rectangle 6">
            <a:extLst>
              <a:ext uri="{FF2B5EF4-FFF2-40B4-BE49-F238E27FC236}">
                <a16:creationId xmlns:a16="http://schemas.microsoft.com/office/drawing/2014/main" id="{D8EC12BF-86A7-D649-AD6B-72BC8FC4BA59}"/>
              </a:ext>
            </a:extLst>
          </p:cNvPr>
          <p:cNvSpPr>
            <a:spLocks noChangeArrowheads="1"/>
          </p:cNvSpPr>
          <p:nvPr/>
        </p:nvSpPr>
        <p:spPr bwMode="auto">
          <a:xfrm>
            <a:off x="1743421" y="3331063"/>
            <a:ext cx="63615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a:latin typeface="+mn-lt"/>
                <a:ea typeface="ＭＳ Ｐゴシック" panose="020B0600070205080204" pitchFamily="34" charset="-128"/>
              </a:rPr>
              <a:t>1er jeu 3D fil de fer sur micro </a:t>
            </a:r>
            <a:r>
              <a:rPr lang="en-US" altLang="fr-FR" sz="1400" dirty="0" err="1">
                <a:latin typeface="+mn-lt"/>
                <a:ea typeface="ＭＳ Ｐゴシック" panose="020B0600070205080204" pitchFamily="34" charset="-128"/>
              </a:rPr>
              <a:t>ordinateur</a:t>
            </a:r>
            <a:r>
              <a:rPr lang="en-US" altLang="fr-FR" sz="1400" dirty="0">
                <a:latin typeface="+mn-lt"/>
                <a:ea typeface="ＭＳ Ｐゴシック" panose="020B0600070205080204" pitchFamily="34" charset="-128"/>
              </a:rPr>
              <a:t>, de plus </a:t>
            </a:r>
            <a:r>
              <a:rPr lang="en-US" altLang="fr-FR" sz="1400" dirty="0" err="1">
                <a:latin typeface="+mn-lt"/>
                <a:ea typeface="ＭＳ Ｐゴシック" panose="020B0600070205080204" pitchFamily="34" charset="-128"/>
              </a:rPr>
              <a:t>offrant</a:t>
            </a:r>
            <a:r>
              <a:rPr lang="en-US" altLang="fr-FR" sz="1400" dirty="0">
                <a:latin typeface="+mn-lt"/>
                <a:ea typeface="ＭＳ Ｐゴシック" panose="020B0600070205080204" pitchFamily="34" charset="-128"/>
              </a:rPr>
              <a:t> un monde immense </a:t>
            </a:r>
            <a:r>
              <a:rPr lang="en-US" altLang="fr-FR" sz="1400" dirty="0" err="1">
                <a:latin typeface="+mn-lt"/>
                <a:ea typeface="ＭＳ Ｐゴシック" panose="020B0600070205080204" pitchFamily="34" charset="-128"/>
              </a:rPr>
              <a:t>à</a:t>
            </a:r>
            <a:r>
              <a:rPr lang="en-US" altLang="fr-FR" sz="1400" dirty="0">
                <a:latin typeface="+mn-lt"/>
                <a:ea typeface="ＭＳ Ｐゴシック" panose="020B0600070205080204" pitchFamily="34" charset="-128"/>
              </a:rPr>
              <a:t> explorer et </a:t>
            </a:r>
            <a:r>
              <a:rPr lang="en-US" altLang="fr-FR" sz="1400" dirty="0" err="1">
                <a:latin typeface="+mn-lt"/>
                <a:ea typeface="ＭＳ Ｐゴシック" panose="020B0600070205080204" pitchFamily="34" charset="-128"/>
              </a:rPr>
              <a:t>une</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liberté</a:t>
            </a:r>
            <a:r>
              <a:rPr lang="en-US" altLang="fr-FR" sz="1400" dirty="0">
                <a:latin typeface="+mn-lt"/>
                <a:ea typeface="ＭＳ Ｐゴシック" panose="020B0600070205080204" pitchFamily="34" charset="-128"/>
              </a:rPr>
              <a:t> de jeu </a:t>
            </a:r>
            <a:r>
              <a:rPr lang="en-US" altLang="fr-FR" sz="1400" dirty="0" err="1">
                <a:latin typeface="+mn-lt"/>
                <a:ea typeface="ＭＳ Ｐゴシック" panose="020B0600070205080204" pitchFamily="34" charset="-128"/>
              </a:rPr>
              <a:t>totale</a:t>
            </a:r>
            <a:r>
              <a:rPr lang="en-US" altLang="fr-FR" sz="1400" dirty="0">
                <a:latin typeface="+mn-lt"/>
                <a:ea typeface="ＭＳ Ｐゴシック" panose="020B0600070205080204" pitchFamily="34" charset="-128"/>
              </a:rPr>
              <a:t> sans </a:t>
            </a:r>
            <a:r>
              <a:rPr lang="en-US" altLang="fr-FR" sz="1400" dirty="0" err="1">
                <a:latin typeface="+mn-lt"/>
                <a:ea typeface="ＭＳ Ｐゴシック" panose="020B0600070205080204" pitchFamily="34" charset="-128"/>
              </a:rPr>
              <a:t>objectif</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obligatoire</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à</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suivre</a:t>
            </a:r>
            <a:r>
              <a:rPr lang="en-US" altLang="fr-FR" sz="1400" dirty="0">
                <a:latin typeface="+mn-lt"/>
                <a:ea typeface="ＭＳ Ｐゴシック" panose="020B0600070205080204" pitchFamily="34" charset="-128"/>
              </a:rPr>
              <a:t>. </a:t>
            </a:r>
          </a:p>
        </p:txBody>
      </p:sp>
      <p:pic>
        <p:nvPicPr>
          <p:cNvPr id="407557" name="Picture 8" descr="sundog">
            <a:extLst>
              <a:ext uri="{FF2B5EF4-FFF2-40B4-BE49-F238E27FC236}">
                <a16:creationId xmlns:a16="http://schemas.microsoft.com/office/drawing/2014/main" id="{657360AC-C845-E741-B9E0-CECC176270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6226" y="3941461"/>
            <a:ext cx="3048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7558" name="Rectangle 9">
            <a:extLst>
              <a:ext uri="{FF2B5EF4-FFF2-40B4-BE49-F238E27FC236}">
                <a16:creationId xmlns:a16="http://schemas.microsoft.com/office/drawing/2014/main" id="{E0641235-80CA-1C44-B438-132FBC7070F4}"/>
              </a:ext>
            </a:extLst>
          </p:cNvPr>
          <p:cNvSpPr>
            <a:spLocks noChangeArrowheads="1"/>
          </p:cNvSpPr>
          <p:nvPr/>
        </p:nvSpPr>
        <p:spPr bwMode="auto">
          <a:xfrm>
            <a:off x="4431546" y="5901379"/>
            <a:ext cx="3334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dirty="0">
                <a:latin typeface="+mn-lt"/>
                <a:ea typeface="ＭＳ Ｐゴシック" panose="020B0600070205080204" pitchFamily="34" charset="-128"/>
              </a:rPr>
              <a:t>Un jeu </a:t>
            </a:r>
            <a:r>
              <a:rPr lang="en-US" altLang="fr-FR" sz="1600" dirty="0" err="1">
                <a:latin typeface="+mn-lt"/>
                <a:ea typeface="ＭＳ Ｐゴシック" panose="020B0600070205080204" pitchFamily="34" charset="-128"/>
              </a:rPr>
              <a:t>d’exploration</a:t>
            </a:r>
            <a:r>
              <a:rPr lang="en-US" altLang="fr-FR" sz="1600" dirty="0">
                <a:latin typeface="+mn-lt"/>
                <a:ea typeface="ＭＳ Ｐゴシック" panose="020B0600070205080204" pitchFamily="34" charset="-128"/>
              </a:rPr>
              <a:t> spatial fantastique </a:t>
            </a:r>
          </a:p>
        </p:txBody>
      </p:sp>
      <p:sp>
        <p:nvSpPr>
          <p:cNvPr id="407559" name="Rectangle 10">
            <a:extLst>
              <a:ext uri="{FF2B5EF4-FFF2-40B4-BE49-F238E27FC236}">
                <a16:creationId xmlns:a16="http://schemas.microsoft.com/office/drawing/2014/main" id="{5ADD9774-4F91-C348-A544-B79DDE71D5A2}"/>
              </a:ext>
            </a:extLst>
          </p:cNvPr>
          <p:cNvSpPr>
            <a:spLocks noChangeArrowheads="1"/>
          </p:cNvSpPr>
          <p:nvPr/>
        </p:nvSpPr>
        <p:spPr bwMode="auto">
          <a:xfrm>
            <a:off x="3879188" y="4241800"/>
            <a:ext cx="1697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SUNDOG de FTL</a:t>
            </a:r>
            <a:r>
              <a:rPr lang="en-US" altLang="fr-FR" sz="1400" dirty="0">
                <a:latin typeface="+mn-lt"/>
                <a:ea typeface="ＭＳ Ｐゴシック" panose="020B0600070205080204" pitchFamily="34" charset="-128"/>
              </a:rPr>
              <a:t> </a:t>
            </a:r>
          </a:p>
        </p:txBody>
      </p:sp>
      <p:sp>
        <p:nvSpPr>
          <p:cNvPr id="407560" name="Rectangle 11">
            <a:extLst>
              <a:ext uri="{FF2B5EF4-FFF2-40B4-BE49-F238E27FC236}">
                <a16:creationId xmlns:a16="http://schemas.microsoft.com/office/drawing/2014/main" id="{09FE4C76-2314-4A47-AD76-5E29169A3DB9}"/>
              </a:ext>
            </a:extLst>
          </p:cNvPr>
          <p:cNvSpPr>
            <a:spLocks noChangeArrowheads="1"/>
          </p:cNvSpPr>
          <p:nvPr/>
        </p:nvSpPr>
        <p:spPr bwMode="auto">
          <a:xfrm>
            <a:off x="874712" y="3537050"/>
            <a:ext cx="7906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ELITE</a:t>
            </a:r>
            <a:r>
              <a:rPr lang="en-US" altLang="fr-FR" sz="1400" dirty="0">
                <a:latin typeface="+mn-lt"/>
                <a:ea typeface="ＭＳ Ｐゴシック" panose="020B0600070205080204" pitchFamily="34" charset="-128"/>
              </a:rPr>
              <a:t> </a:t>
            </a:r>
          </a:p>
        </p:txBody>
      </p:sp>
    </p:spTree>
    <p:extLst>
      <p:ext uri="{BB962C8B-B14F-4D97-AF65-F5344CB8AC3E}">
        <p14:creationId xmlns:p14="http://schemas.microsoft.com/office/powerpoint/2010/main" val="32258853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F8F3E42-96CA-CE4E-8E3A-3F1D88461CB6}"/>
              </a:ext>
            </a:extLst>
          </p:cNvPr>
          <p:cNvSpPr>
            <a:spLocks noGrp="1"/>
          </p:cNvSpPr>
          <p:nvPr>
            <p:ph type="sldNum" sz="quarter" idx="12"/>
          </p:nvPr>
        </p:nvSpPr>
        <p:spPr/>
        <p:txBody>
          <a:bodyPr/>
          <a:lstStyle/>
          <a:p>
            <a:pPr>
              <a:defRPr/>
            </a:pPr>
            <a:fld id="{0618EE83-75C6-9541-90C4-09A9515EB8D4}" type="slidenum">
              <a:rPr lang="en-US" altLang="fr-FR" smtClean="0"/>
              <a:pPr>
                <a:defRPr/>
              </a:pPr>
              <a:t>66</a:t>
            </a:fld>
            <a:endParaRPr lang="en-US" altLang="fr-FR"/>
          </a:p>
        </p:txBody>
      </p:sp>
      <p:sp>
        <p:nvSpPr>
          <p:cNvPr id="2" name="Titre 1">
            <a:extLst>
              <a:ext uri="{FF2B5EF4-FFF2-40B4-BE49-F238E27FC236}">
                <a16:creationId xmlns:a16="http://schemas.microsoft.com/office/drawing/2014/main" id="{817751AD-747D-434C-B9B2-C3847D1840A1}"/>
              </a:ext>
            </a:extLst>
          </p:cNvPr>
          <p:cNvSpPr>
            <a:spLocks noGrp="1"/>
          </p:cNvSpPr>
          <p:nvPr>
            <p:ph type="title" idx="4294967295"/>
          </p:nvPr>
        </p:nvSpPr>
        <p:spPr>
          <a:xfrm>
            <a:off x="811213" y="605005"/>
            <a:ext cx="7772400" cy="490537"/>
          </a:xfrm>
        </p:spPr>
        <p:txBody>
          <a:bodyPr>
            <a:normAutofit fontScale="90000"/>
          </a:bodyPr>
          <a:lstStyle/>
          <a:p>
            <a:pPr fontAlgn="auto">
              <a:spcAft>
                <a:spcPts val="0"/>
              </a:spcAft>
              <a:defRPr/>
            </a:pPr>
            <a:r>
              <a:rPr lang="fr-FR" dirty="0">
                <a:solidFill>
                  <a:schemeClr val="tx1"/>
                </a:solidFill>
              </a:rPr>
              <a:t>1985</a:t>
            </a:r>
          </a:p>
        </p:txBody>
      </p:sp>
      <p:sp>
        <p:nvSpPr>
          <p:cNvPr id="409602" name="Rectangle 3">
            <a:extLst>
              <a:ext uri="{FF2B5EF4-FFF2-40B4-BE49-F238E27FC236}">
                <a16:creationId xmlns:a16="http://schemas.microsoft.com/office/drawing/2014/main" id="{D15D2447-9381-3346-802B-931B6AAA0F2F}"/>
              </a:ext>
            </a:extLst>
          </p:cNvPr>
          <p:cNvSpPr>
            <a:spLocks noGrp="1" noChangeArrowheads="1"/>
          </p:cNvSpPr>
          <p:nvPr>
            <p:ph idx="4294967295"/>
          </p:nvPr>
        </p:nvSpPr>
        <p:spPr>
          <a:xfrm>
            <a:off x="683568" y="1095543"/>
            <a:ext cx="5447357" cy="5097296"/>
          </a:xfrm>
        </p:spPr>
        <p:txBody>
          <a:bodyPr/>
          <a:lstStyle/>
          <a:p>
            <a:pPr algn="just">
              <a:buFont typeface="Wingdings 2" pitchFamily="2" charset="2"/>
              <a:buNone/>
            </a:pPr>
            <a:r>
              <a:rPr lang="fr-FR" altLang="fr-FR" sz="2400" dirty="0">
                <a:ea typeface="ＭＳ Ｐゴシック" panose="020B0600070205080204" pitchFamily="34" charset="-128"/>
              </a:rPr>
              <a:t>La </a:t>
            </a:r>
            <a:r>
              <a:rPr lang="fr-FR" altLang="fr-FR" sz="2400" b="1" dirty="0">
                <a:ea typeface="ＭＳ Ｐゴシック" panose="020B0600070205080204" pitchFamily="34" charset="-128"/>
              </a:rPr>
              <a:t>FAMICOM </a:t>
            </a:r>
            <a:r>
              <a:rPr lang="fr-FR" altLang="fr-FR" sz="2400" dirty="0">
                <a:ea typeface="ＭＳ Ｐゴシック" panose="020B0600070205080204" pitchFamily="34" charset="-128"/>
              </a:rPr>
              <a:t>arrive aux USA en 1985 sous le nom de </a:t>
            </a:r>
            <a:r>
              <a:rPr lang="fr-FR" altLang="fr-FR" sz="2400" b="1" dirty="0">
                <a:ea typeface="ＭＳ Ｐゴシック" panose="020B0600070205080204" pitchFamily="34" charset="-128"/>
              </a:rPr>
              <a:t>NES</a:t>
            </a:r>
            <a:r>
              <a:rPr lang="fr-FR" altLang="fr-FR" sz="2400" dirty="0">
                <a:ea typeface="ＭＳ Ｐゴシック" panose="020B0600070205080204" pitchFamily="34" charset="-128"/>
              </a:rPr>
              <a:t>. C'est un succès inattendu ! </a:t>
            </a:r>
          </a:p>
          <a:p>
            <a:pPr algn="just">
              <a:buFont typeface="Wingdings 2" pitchFamily="2" charset="2"/>
              <a:buNone/>
            </a:pPr>
            <a:endParaRPr lang="fr-FR" altLang="fr-FR" sz="2400" dirty="0">
              <a:ea typeface="ＭＳ Ｐゴシック" panose="020B0600070205080204" pitchFamily="34" charset="-128"/>
            </a:endParaRPr>
          </a:p>
          <a:p>
            <a:pPr algn="just">
              <a:buFont typeface="Wingdings 2" pitchFamily="2" charset="2"/>
              <a:buNone/>
            </a:pPr>
            <a:endParaRPr lang="fr-FR" altLang="fr-FR" sz="2400" dirty="0">
              <a:ea typeface="ＭＳ Ｐゴシック" panose="020B0600070205080204" pitchFamily="34" charset="-128"/>
            </a:endParaRPr>
          </a:p>
          <a:p>
            <a:pPr algn="just">
              <a:buFont typeface="Wingdings 2" pitchFamily="2" charset="2"/>
              <a:buNone/>
            </a:pPr>
            <a:r>
              <a:rPr lang="fr-FR" altLang="fr-FR" sz="2400" dirty="0">
                <a:ea typeface="ＭＳ Ｐゴシック" panose="020B0600070205080204" pitchFamily="34" charset="-128"/>
              </a:rPr>
              <a:t>Un jeu créé par</a:t>
            </a:r>
            <a:r>
              <a:rPr lang="fr-FR" altLang="fr-FR" sz="2400" b="1" dirty="0">
                <a:ea typeface="ＭＳ Ｐゴシック" panose="020B0600070205080204" pitchFamily="34" charset="-128"/>
              </a:rPr>
              <a:t> </a:t>
            </a:r>
            <a:r>
              <a:rPr lang="fr-FR" altLang="fr-FR" sz="2400" dirty="0">
                <a:ea typeface="ＭＳ Ｐゴシック" panose="020B0600070205080204" pitchFamily="34" charset="-128"/>
              </a:rPr>
              <a:t>Alexey </a:t>
            </a:r>
            <a:r>
              <a:rPr lang="fr-FR" altLang="fr-FR" sz="2400" dirty="0" err="1">
                <a:ea typeface="ＭＳ Ｐゴシック" panose="020B0600070205080204" pitchFamily="34" charset="-128"/>
              </a:rPr>
              <a:t>Pajitnov</a:t>
            </a:r>
            <a:r>
              <a:rPr lang="fr-FR" altLang="fr-FR" sz="2400" dirty="0">
                <a:ea typeface="ＭＳ Ｐゴシック" panose="020B0600070205080204" pitchFamily="34" charset="-128"/>
              </a:rPr>
              <a:t>. Des briques descendent du haut de l'écran, il  faut les empiler pour former des lignes complètes, voici le principe simple de </a:t>
            </a:r>
            <a:r>
              <a:rPr lang="fr-FR" altLang="fr-FR" sz="2400" dirty="0" err="1">
                <a:ea typeface="ＭＳ Ｐゴシック" panose="020B0600070205080204" pitchFamily="34" charset="-128"/>
              </a:rPr>
              <a:t>Tetris</a:t>
            </a:r>
            <a:r>
              <a:rPr lang="fr-FR" altLang="fr-FR" sz="2400" dirty="0">
                <a:ea typeface="ＭＳ Ｐゴシック" panose="020B0600070205080204" pitchFamily="34" charset="-128"/>
              </a:rPr>
              <a:t> ! Le jeu à fait le tour du monde, adapté sur tous les supports, connu de tous.  </a:t>
            </a:r>
          </a:p>
        </p:txBody>
      </p:sp>
      <p:pic>
        <p:nvPicPr>
          <p:cNvPr id="409603" name="Picture 5" descr="nes">
            <a:extLst>
              <a:ext uri="{FF2B5EF4-FFF2-40B4-BE49-F238E27FC236}">
                <a16:creationId xmlns:a16="http://schemas.microsoft.com/office/drawing/2014/main" id="{953E01FC-9D13-B547-8300-BD7C819ED4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6538" y="1136650"/>
            <a:ext cx="1727200" cy="127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04" name="Picture 7" descr="tetris_big">
            <a:extLst>
              <a:ext uri="{FF2B5EF4-FFF2-40B4-BE49-F238E27FC236}">
                <a16:creationId xmlns:a16="http://schemas.microsoft.com/office/drawing/2014/main" id="{F119BD32-78BD-1548-99B9-E5B11F9A1C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8129" y="4525943"/>
            <a:ext cx="152400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05" name="Picture 11" descr="pajitnov_small">
            <a:extLst>
              <a:ext uri="{FF2B5EF4-FFF2-40B4-BE49-F238E27FC236}">
                <a16:creationId xmlns:a16="http://schemas.microsoft.com/office/drawing/2014/main" id="{1231AFC8-CC3E-ED4A-AA12-08CCDF8C53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000" y="3151188"/>
            <a:ext cx="1049338"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3589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304DEF1-5240-7444-8BFF-A6029D463002}"/>
              </a:ext>
            </a:extLst>
          </p:cNvPr>
          <p:cNvSpPr>
            <a:spLocks noGrp="1"/>
          </p:cNvSpPr>
          <p:nvPr>
            <p:ph type="sldNum" sz="quarter" idx="12"/>
          </p:nvPr>
        </p:nvSpPr>
        <p:spPr/>
        <p:txBody>
          <a:bodyPr/>
          <a:lstStyle/>
          <a:p>
            <a:pPr>
              <a:defRPr/>
            </a:pPr>
            <a:fld id="{0618EE83-75C6-9541-90C4-09A9515EB8D4}" type="slidenum">
              <a:rPr lang="en-US" altLang="fr-FR" smtClean="0"/>
              <a:pPr>
                <a:defRPr/>
              </a:pPr>
              <a:t>67</a:t>
            </a:fld>
            <a:endParaRPr lang="en-US" altLang="fr-FR"/>
          </a:p>
        </p:txBody>
      </p:sp>
      <p:sp>
        <p:nvSpPr>
          <p:cNvPr id="2" name="Titre 1">
            <a:extLst>
              <a:ext uri="{FF2B5EF4-FFF2-40B4-BE49-F238E27FC236}">
                <a16:creationId xmlns:a16="http://schemas.microsoft.com/office/drawing/2014/main" id="{4AE6E48C-0768-4048-8B01-548BCA6D6CE2}"/>
              </a:ext>
            </a:extLst>
          </p:cNvPr>
          <p:cNvSpPr>
            <a:spLocks noGrp="1"/>
          </p:cNvSpPr>
          <p:nvPr>
            <p:ph type="title" idx="4294967295"/>
          </p:nvPr>
        </p:nvSpPr>
        <p:spPr>
          <a:xfrm>
            <a:off x="442913" y="409576"/>
            <a:ext cx="7772400" cy="642937"/>
          </a:xfrm>
        </p:spPr>
        <p:txBody>
          <a:bodyPr>
            <a:normAutofit fontScale="90000"/>
          </a:bodyPr>
          <a:lstStyle/>
          <a:p>
            <a:pPr fontAlgn="auto">
              <a:spcAft>
                <a:spcPts val="0"/>
              </a:spcAft>
              <a:defRPr/>
            </a:pPr>
            <a:r>
              <a:rPr lang="fr-FR" dirty="0">
                <a:solidFill>
                  <a:schemeClr val="tx1"/>
                </a:solidFill>
              </a:rPr>
              <a:t>1986</a:t>
            </a:r>
          </a:p>
        </p:txBody>
      </p:sp>
      <p:sp>
        <p:nvSpPr>
          <p:cNvPr id="411650" name="Rectangle 3">
            <a:extLst>
              <a:ext uri="{FF2B5EF4-FFF2-40B4-BE49-F238E27FC236}">
                <a16:creationId xmlns:a16="http://schemas.microsoft.com/office/drawing/2014/main" id="{FF64D8E1-22BC-5545-8FBA-7E40D5D73920}"/>
              </a:ext>
            </a:extLst>
          </p:cNvPr>
          <p:cNvSpPr>
            <a:spLocks noGrp="1" noChangeArrowheads="1"/>
          </p:cNvSpPr>
          <p:nvPr>
            <p:ph idx="4294967295"/>
          </p:nvPr>
        </p:nvSpPr>
        <p:spPr>
          <a:xfrm>
            <a:off x="720725" y="1039813"/>
            <a:ext cx="7772400" cy="1381075"/>
          </a:xfrm>
        </p:spPr>
        <p:txBody>
          <a:bodyPr/>
          <a:lstStyle/>
          <a:p>
            <a:pPr algn="just">
              <a:buFont typeface="Wingdings 2" pitchFamily="2" charset="2"/>
              <a:buNone/>
            </a:pPr>
            <a:r>
              <a:rPr lang="fr-FR" altLang="fr-FR" sz="2400" dirty="0">
                <a:ea typeface="ＭＳ Ｐゴシック" panose="020B0600070205080204" pitchFamily="34" charset="-128"/>
              </a:rPr>
              <a:t>La NES est vendue avec SUPER MARIO BROS aux USA</a:t>
            </a:r>
          </a:p>
          <a:p>
            <a:pPr algn="just">
              <a:buFont typeface="Wingdings 2" pitchFamily="2" charset="2"/>
              <a:buNone/>
            </a:pPr>
            <a:r>
              <a:rPr lang="fr-FR" altLang="fr-FR" sz="2400" dirty="0">
                <a:ea typeface="ＭＳ Ｐゴシック" panose="020B0600070205080204" pitchFamily="34" charset="-128"/>
              </a:rPr>
              <a:t>Devant le succès de Nintendo SEGA lance la </a:t>
            </a:r>
            <a:r>
              <a:rPr lang="fr-FR" altLang="fr-FR" sz="2400" b="1" dirty="0">
                <a:ea typeface="ＭＳ Ｐゴシック" panose="020B0600070205080204" pitchFamily="34" charset="-128"/>
              </a:rPr>
              <a:t>SEGA MASTER SYSTEM</a:t>
            </a:r>
            <a:r>
              <a:rPr lang="fr-FR" altLang="fr-FR" sz="2400" dirty="0">
                <a:ea typeface="ＭＳ Ｐゴシック" panose="020B0600070205080204" pitchFamily="34" charset="-128"/>
              </a:rPr>
              <a:t> aux USA (la Mark 3 au Japon) </a:t>
            </a:r>
          </a:p>
        </p:txBody>
      </p:sp>
      <p:pic>
        <p:nvPicPr>
          <p:cNvPr id="411651" name="Picture 5" descr="Bubble Bobble Nostalgie PC">
            <a:hlinkClick r:id="rId3"/>
            <a:extLst>
              <a:ext uri="{FF2B5EF4-FFF2-40B4-BE49-F238E27FC236}">
                <a16:creationId xmlns:a16="http://schemas.microsoft.com/office/drawing/2014/main" id="{851C32EC-7FCF-BA49-B5E0-40E7CB84BD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188" y="2564904"/>
            <a:ext cx="2016125"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652" name="Picture 7" descr="gradiusarcade">
            <a:extLst>
              <a:ext uri="{FF2B5EF4-FFF2-40B4-BE49-F238E27FC236}">
                <a16:creationId xmlns:a16="http://schemas.microsoft.com/office/drawing/2014/main" id="{0FF46449-2FE3-1E41-9731-86B6100411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2872317"/>
            <a:ext cx="2438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653" name="Rectangle 8">
            <a:extLst>
              <a:ext uri="{FF2B5EF4-FFF2-40B4-BE49-F238E27FC236}">
                <a16:creationId xmlns:a16="http://schemas.microsoft.com/office/drawing/2014/main" id="{85791B86-3B10-9743-BF8C-EE01B58241D8}"/>
              </a:ext>
            </a:extLst>
          </p:cNvPr>
          <p:cNvSpPr>
            <a:spLocks noChangeArrowheads="1"/>
          </p:cNvSpPr>
          <p:nvPr/>
        </p:nvSpPr>
        <p:spPr bwMode="auto">
          <a:xfrm>
            <a:off x="663193" y="4284713"/>
            <a:ext cx="17256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BUBBLE BOBBLE</a:t>
            </a:r>
          </a:p>
        </p:txBody>
      </p:sp>
      <p:sp>
        <p:nvSpPr>
          <p:cNvPr id="411654" name="Rectangle 9">
            <a:extLst>
              <a:ext uri="{FF2B5EF4-FFF2-40B4-BE49-F238E27FC236}">
                <a16:creationId xmlns:a16="http://schemas.microsoft.com/office/drawing/2014/main" id="{D92A5135-6E62-A64E-957B-E2958F517870}"/>
              </a:ext>
            </a:extLst>
          </p:cNvPr>
          <p:cNvSpPr>
            <a:spLocks noChangeArrowheads="1"/>
          </p:cNvSpPr>
          <p:nvPr/>
        </p:nvSpPr>
        <p:spPr bwMode="auto">
          <a:xfrm>
            <a:off x="663193" y="4583113"/>
            <a:ext cx="23034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algn="just" eaLnBrk="1" hangingPunct="1">
              <a:lnSpc>
                <a:spcPct val="100000"/>
              </a:lnSpc>
              <a:spcBef>
                <a:spcPct val="0"/>
              </a:spcBef>
              <a:buClrTx/>
              <a:buSzTx/>
              <a:buFontTx/>
              <a:buNone/>
            </a:pPr>
            <a:r>
              <a:rPr lang="en-US" altLang="fr-FR" sz="1600" dirty="0">
                <a:latin typeface="+mn-lt"/>
                <a:ea typeface="ＭＳ Ｐゴシック" panose="020B0600070205080204" pitchFamily="34" charset="-128"/>
              </a:rPr>
              <a:t>Un jeu qui ne </a:t>
            </a:r>
            <a:r>
              <a:rPr lang="en-US" altLang="fr-FR" sz="1600" dirty="0" err="1">
                <a:latin typeface="+mn-lt"/>
                <a:ea typeface="ＭＳ Ｐゴシック" panose="020B0600070205080204" pitchFamily="34" charset="-128"/>
              </a:rPr>
              <a:t>vieillit</a:t>
            </a:r>
            <a:r>
              <a:rPr lang="en-US" altLang="fr-FR" sz="1600" dirty="0">
                <a:latin typeface="+mn-lt"/>
                <a:ea typeface="ＭＳ Ｐゴシック" panose="020B0600070205080204" pitchFamily="34" charset="-128"/>
              </a:rPr>
              <a:t> pas ! Il </a:t>
            </a:r>
            <a:r>
              <a:rPr lang="en-US" altLang="fr-FR" sz="1600" dirty="0" err="1">
                <a:latin typeface="+mn-lt"/>
                <a:ea typeface="ＭＳ Ｐゴシック" panose="020B0600070205080204" pitchFamily="34" charset="-128"/>
              </a:rPr>
              <a:t>est</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ressorti</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l'an</a:t>
            </a:r>
            <a:r>
              <a:rPr lang="en-US" altLang="fr-FR" sz="1600" dirty="0">
                <a:latin typeface="+mn-lt"/>
                <a:ea typeface="ＭＳ Ｐゴシック" panose="020B0600070205080204" pitchFamily="34" charset="-128"/>
              </a:rPr>
              <a:t> passé sur GBA et </a:t>
            </a:r>
            <a:r>
              <a:rPr lang="en-US" altLang="fr-FR" sz="1600" dirty="0" err="1">
                <a:latin typeface="+mn-lt"/>
                <a:ea typeface="ＭＳ Ｐゴシック" panose="020B0600070205080204" pitchFamily="34" charset="-128"/>
              </a:rPr>
              <a:t>c'est</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toujours</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aussi</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génial</a:t>
            </a:r>
            <a:r>
              <a:rPr lang="en-US" altLang="fr-FR" sz="1600" dirty="0">
                <a:latin typeface="+mn-lt"/>
                <a:ea typeface="ＭＳ Ｐゴシック" panose="020B0600070205080204" pitchFamily="34" charset="-128"/>
              </a:rPr>
              <a:t>. </a:t>
            </a:r>
          </a:p>
        </p:txBody>
      </p:sp>
      <p:sp>
        <p:nvSpPr>
          <p:cNvPr id="411655" name="Rectangle 10">
            <a:extLst>
              <a:ext uri="{FF2B5EF4-FFF2-40B4-BE49-F238E27FC236}">
                <a16:creationId xmlns:a16="http://schemas.microsoft.com/office/drawing/2014/main" id="{33C4CA1A-A0E0-F54E-8073-8249E01BE1C1}"/>
              </a:ext>
            </a:extLst>
          </p:cNvPr>
          <p:cNvSpPr>
            <a:spLocks noChangeArrowheads="1"/>
          </p:cNvSpPr>
          <p:nvPr/>
        </p:nvSpPr>
        <p:spPr bwMode="auto">
          <a:xfrm>
            <a:off x="3635896" y="2947058"/>
            <a:ext cx="1074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GRADIUS</a:t>
            </a:r>
            <a:r>
              <a:rPr lang="en-US" altLang="fr-FR" sz="1400">
                <a:latin typeface="+mn-lt"/>
                <a:ea typeface="ＭＳ Ｐゴシック" panose="020B0600070205080204" pitchFamily="34" charset="-128"/>
              </a:rPr>
              <a:t> </a:t>
            </a:r>
          </a:p>
        </p:txBody>
      </p:sp>
      <p:sp>
        <p:nvSpPr>
          <p:cNvPr id="411656" name="Rectangle 11">
            <a:extLst>
              <a:ext uri="{FF2B5EF4-FFF2-40B4-BE49-F238E27FC236}">
                <a16:creationId xmlns:a16="http://schemas.microsoft.com/office/drawing/2014/main" id="{F0E2D98E-B463-EB41-89A1-0242BC6B87DD}"/>
              </a:ext>
            </a:extLst>
          </p:cNvPr>
          <p:cNvSpPr>
            <a:spLocks noChangeArrowheads="1"/>
          </p:cNvSpPr>
          <p:nvPr/>
        </p:nvSpPr>
        <p:spPr bwMode="auto">
          <a:xfrm>
            <a:off x="4548188" y="5210175"/>
            <a:ext cx="410686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algn="just" eaLnBrk="1" hangingPunct="1">
              <a:lnSpc>
                <a:spcPct val="100000"/>
              </a:lnSpc>
              <a:spcBef>
                <a:spcPct val="0"/>
              </a:spcBef>
              <a:buClrTx/>
              <a:buSzTx/>
              <a:buFontTx/>
              <a:buNone/>
            </a:pPr>
            <a:r>
              <a:rPr lang="en-US" altLang="fr-FR" sz="1600">
                <a:latin typeface="+mn-lt"/>
                <a:ea typeface="ＭＳ Ｐゴシック" panose="020B0600070205080204" pitchFamily="34" charset="-128"/>
              </a:rPr>
              <a:t>Konami revient à ses premiers amours et explose le concept de Scramble avec ce shoot horizontal complètement fou.</a:t>
            </a:r>
          </a:p>
        </p:txBody>
      </p:sp>
    </p:spTree>
    <p:extLst>
      <p:ext uri="{BB962C8B-B14F-4D97-AF65-F5344CB8AC3E}">
        <p14:creationId xmlns:p14="http://schemas.microsoft.com/office/powerpoint/2010/main" val="11080202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FD443F-4767-2040-A686-55E538CD09BF}"/>
              </a:ext>
            </a:extLst>
          </p:cNvPr>
          <p:cNvSpPr>
            <a:spLocks noGrp="1"/>
          </p:cNvSpPr>
          <p:nvPr>
            <p:ph type="sldNum" sz="quarter" idx="12"/>
          </p:nvPr>
        </p:nvSpPr>
        <p:spPr/>
        <p:txBody>
          <a:bodyPr/>
          <a:lstStyle/>
          <a:p>
            <a:pPr>
              <a:defRPr/>
            </a:pPr>
            <a:fld id="{0618EE83-75C6-9541-90C4-09A9515EB8D4}" type="slidenum">
              <a:rPr lang="en-US" altLang="fr-FR" smtClean="0"/>
              <a:pPr>
                <a:defRPr/>
              </a:pPr>
              <a:t>68</a:t>
            </a:fld>
            <a:endParaRPr lang="en-US" altLang="fr-FR"/>
          </a:p>
        </p:txBody>
      </p:sp>
      <p:sp>
        <p:nvSpPr>
          <p:cNvPr id="413697" name="Titre 1">
            <a:extLst>
              <a:ext uri="{FF2B5EF4-FFF2-40B4-BE49-F238E27FC236}">
                <a16:creationId xmlns:a16="http://schemas.microsoft.com/office/drawing/2014/main" id="{BA6292B8-5DF0-7047-8D45-9190E6710049}"/>
              </a:ext>
            </a:extLst>
          </p:cNvPr>
          <p:cNvSpPr>
            <a:spLocks noGrp="1" noChangeArrowheads="1"/>
          </p:cNvSpPr>
          <p:nvPr>
            <p:ph type="title" idx="4294967295"/>
          </p:nvPr>
        </p:nvSpPr>
        <p:spPr bwMode="auto">
          <a:xfrm>
            <a:off x="1172369" y="618067"/>
            <a:ext cx="6799262" cy="568796"/>
          </a:xfrm>
        </p:spPr>
        <p:txBody>
          <a:bodyPr wrap="square" numCol="1" anchorCtr="0" compatLnSpc="1">
            <a:prstTxWarp prst="textNoShape">
              <a:avLst/>
            </a:prstTxWarp>
            <a:normAutofit fontScale="90000"/>
          </a:bodyPr>
          <a:lstStyle/>
          <a:p>
            <a:r>
              <a:rPr lang="fr-FR" altLang="fr-FR" dirty="0">
                <a:solidFill>
                  <a:schemeClr val="tx1"/>
                </a:solidFill>
              </a:rPr>
              <a:t>1987</a:t>
            </a:r>
          </a:p>
        </p:txBody>
      </p:sp>
      <p:sp>
        <p:nvSpPr>
          <p:cNvPr id="413698" name="Rectangle 3">
            <a:extLst>
              <a:ext uri="{FF2B5EF4-FFF2-40B4-BE49-F238E27FC236}">
                <a16:creationId xmlns:a16="http://schemas.microsoft.com/office/drawing/2014/main" id="{2688E842-4061-A149-94C2-862DFDA86ADB}"/>
              </a:ext>
            </a:extLst>
          </p:cNvPr>
          <p:cNvSpPr>
            <a:spLocks noGrp="1" noChangeArrowheads="1"/>
          </p:cNvSpPr>
          <p:nvPr>
            <p:ph idx="4294967295"/>
          </p:nvPr>
        </p:nvSpPr>
        <p:spPr>
          <a:xfrm>
            <a:off x="797597" y="1401469"/>
            <a:ext cx="6799262" cy="3444875"/>
          </a:xfrm>
        </p:spPr>
        <p:txBody>
          <a:bodyPr>
            <a:normAutofit lnSpcReduction="10000"/>
          </a:bodyPr>
          <a:lstStyle/>
          <a:p>
            <a:pPr>
              <a:buFont typeface="Wingdings 2" pitchFamily="2" charset="2"/>
              <a:buNone/>
            </a:pPr>
            <a:r>
              <a:rPr lang="fr-FR" altLang="fr-FR" dirty="0">
                <a:ea typeface="ＭＳ Ｐゴシック" panose="020B0600070205080204" pitchFamily="34" charset="-128"/>
              </a:rPr>
              <a:t>Commodore tente sa chance aussi dans la console de jeu avec le </a:t>
            </a:r>
            <a:r>
              <a:rPr lang="fr-FR" altLang="fr-FR" b="1" dirty="0">
                <a:ea typeface="ＭＳ Ｐゴシック" panose="020B0600070205080204" pitchFamily="34" charset="-128"/>
              </a:rPr>
              <a:t>COMMODORE 64 GS</a:t>
            </a:r>
            <a:r>
              <a:rPr lang="fr-FR" altLang="fr-FR" dirty="0">
                <a:ea typeface="ＭＳ Ｐゴシック" panose="020B0600070205080204" pitchFamily="34" charset="-128"/>
              </a:rPr>
              <a:t> (</a:t>
            </a:r>
            <a:r>
              <a:rPr lang="fr-FR" altLang="fr-FR" dirty="0" err="1">
                <a:ea typeface="ＭＳ Ｐゴシック" panose="020B0600070205080204" pitchFamily="34" charset="-128"/>
              </a:rPr>
              <a:t>games</a:t>
            </a:r>
            <a:r>
              <a:rPr lang="fr-FR" altLang="fr-FR" dirty="0">
                <a:ea typeface="ＭＳ Ｐゴシック" panose="020B0600070205080204" pitchFamily="34" charset="-128"/>
              </a:rPr>
              <a:t> system), un C64 sans clavier et port cartouche.</a:t>
            </a:r>
          </a:p>
          <a:p>
            <a:pPr>
              <a:buFont typeface="Wingdings 2" pitchFamily="2" charset="2"/>
              <a:buNone/>
            </a:pPr>
            <a:endParaRPr lang="fr-FR" altLang="fr-FR" dirty="0">
              <a:ea typeface="ＭＳ Ｐゴシック" panose="020B0600070205080204" pitchFamily="34" charset="-128"/>
            </a:endParaRPr>
          </a:p>
          <a:p>
            <a:pPr>
              <a:buFont typeface="Wingdings 2" pitchFamily="2" charset="2"/>
              <a:buNone/>
            </a:pPr>
            <a:endParaRPr lang="fr-FR" altLang="fr-FR" dirty="0">
              <a:ea typeface="ＭＳ Ｐゴシック" panose="020B0600070205080204" pitchFamily="34" charset="-128"/>
            </a:endParaRPr>
          </a:p>
          <a:p>
            <a:pPr>
              <a:buFont typeface="Wingdings 2" pitchFamily="2" charset="2"/>
              <a:buNone/>
            </a:pPr>
            <a:r>
              <a:rPr lang="fr-FR" altLang="fr-FR" dirty="0">
                <a:ea typeface="ＭＳ Ｐゴシック" panose="020B0600070205080204" pitchFamily="34" charset="-128"/>
              </a:rPr>
              <a:t>STREET FIGHTER de </a:t>
            </a:r>
            <a:r>
              <a:rPr lang="fr-FR" altLang="fr-FR" dirty="0" err="1">
                <a:ea typeface="ＭＳ Ｐゴシック" panose="020B0600070205080204" pitchFamily="34" charset="-128"/>
              </a:rPr>
              <a:t>Capcom</a:t>
            </a:r>
            <a:r>
              <a:rPr lang="fr-FR" altLang="fr-FR" dirty="0">
                <a:ea typeface="ＭＳ Ｐゴシック" panose="020B0600070205080204" pitchFamily="34" charset="-128"/>
              </a:rPr>
              <a:t> sort en borne d'arcade. </a:t>
            </a:r>
            <a:br>
              <a:rPr lang="fr-FR" altLang="fr-FR" dirty="0">
                <a:ea typeface="ＭＳ Ｐゴシック" panose="020B0600070205080204" pitchFamily="34" charset="-128"/>
              </a:rPr>
            </a:br>
            <a:endParaRPr lang="fr-FR" altLang="fr-FR" dirty="0">
              <a:ea typeface="ＭＳ Ｐゴシック" panose="020B0600070205080204" pitchFamily="34" charset="-128"/>
            </a:endParaRPr>
          </a:p>
        </p:txBody>
      </p:sp>
      <p:pic>
        <p:nvPicPr>
          <p:cNvPr id="413699" name="Picture 5" descr="copie-1-c64gamessystem">
            <a:extLst>
              <a:ext uri="{FF2B5EF4-FFF2-40B4-BE49-F238E27FC236}">
                <a16:creationId xmlns:a16="http://schemas.microsoft.com/office/drawing/2014/main" id="{F0BB1906-556C-A045-9EA2-A3CDBF6CF2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4359" y="2311061"/>
            <a:ext cx="1905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3700" name="Picture 7" descr="rainbowislands">
            <a:extLst>
              <a:ext uri="{FF2B5EF4-FFF2-40B4-BE49-F238E27FC236}">
                <a16:creationId xmlns:a16="http://schemas.microsoft.com/office/drawing/2014/main" id="{0E5F548A-A2C9-724C-9C50-28A630F891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6158" y="4279106"/>
            <a:ext cx="2084388"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701" name="Rectangle 8">
            <a:extLst>
              <a:ext uri="{FF2B5EF4-FFF2-40B4-BE49-F238E27FC236}">
                <a16:creationId xmlns:a16="http://schemas.microsoft.com/office/drawing/2014/main" id="{DBBBD428-B653-7F4B-A577-8F8DC1F7CDF5}"/>
              </a:ext>
            </a:extLst>
          </p:cNvPr>
          <p:cNvSpPr>
            <a:spLocks noChangeArrowheads="1"/>
          </p:cNvSpPr>
          <p:nvPr/>
        </p:nvSpPr>
        <p:spPr bwMode="auto">
          <a:xfrm>
            <a:off x="1804196" y="5006223"/>
            <a:ext cx="2832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b="1" dirty="0">
                <a:latin typeface="+mn-lt"/>
                <a:ea typeface="ＭＳ Ｐゴシック" panose="020B0600070205080204" pitchFamily="34" charset="-128"/>
              </a:rPr>
              <a:t>RAINBOW ISLANDS</a:t>
            </a:r>
            <a:r>
              <a:rPr lang="en-US" altLang="fr-FR" sz="1600" dirty="0">
                <a:latin typeface="+mn-lt"/>
                <a:ea typeface="ＭＳ Ｐゴシック" panose="020B0600070205080204" pitchFamily="34" charset="-128"/>
              </a:rPr>
              <a:t> de </a:t>
            </a:r>
            <a:r>
              <a:rPr lang="en-US" altLang="fr-FR" sz="1600" dirty="0" err="1">
                <a:latin typeface="+mn-lt"/>
                <a:ea typeface="ＭＳ Ｐゴシック" panose="020B0600070205080204" pitchFamily="34" charset="-128"/>
              </a:rPr>
              <a:t>taito</a:t>
            </a:r>
            <a:r>
              <a:rPr lang="en-US" altLang="fr-FR" sz="1600" dirty="0">
                <a:latin typeface="+mn-lt"/>
                <a:ea typeface="ＭＳ Ｐゴシック" panose="020B0600070205080204" pitchFamily="34" charset="-128"/>
              </a:rPr>
              <a:t> </a:t>
            </a:r>
          </a:p>
        </p:txBody>
      </p:sp>
    </p:spTree>
    <p:extLst>
      <p:ext uri="{BB962C8B-B14F-4D97-AF65-F5344CB8AC3E}">
        <p14:creationId xmlns:p14="http://schemas.microsoft.com/office/powerpoint/2010/main" val="26023380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9E4CF93-7BC4-EC43-9B9F-17B011B10DBA}"/>
              </a:ext>
            </a:extLst>
          </p:cNvPr>
          <p:cNvSpPr>
            <a:spLocks noGrp="1"/>
          </p:cNvSpPr>
          <p:nvPr>
            <p:ph type="sldNum" sz="quarter" idx="12"/>
          </p:nvPr>
        </p:nvSpPr>
        <p:spPr/>
        <p:txBody>
          <a:bodyPr/>
          <a:lstStyle/>
          <a:p>
            <a:pPr>
              <a:defRPr/>
            </a:pPr>
            <a:fld id="{0618EE83-75C6-9541-90C4-09A9515EB8D4}" type="slidenum">
              <a:rPr lang="en-US" altLang="fr-FR" smtClean="0"/>
              <a:pPr>
                <a:defRPr/>
              </a:pPr>
              <a:t>69</a:t>
            </a:fld>
            <a:endParaRPr lang="en-US" altLang="fr-FR"/>
          </a:p>
        </p:txBody>
      </p:sp>
      <p:sp>
        <p:nvSpPr>
          <p:cNvPr id="415745" name="Titre 1">
            <a:extLst>
              <a:ext uri="{FF2B5EF4-FFF2-40B4-BE49-F238E27FC236}">
                <a16:creationId xmlns:a16="http://schemas.microsoft.com/office/drawing/2014/main" id="{5801400B-A97E-E347-8854-167EE928F7B1}"/>
              </a:ext>
            </a:extLst>
          </p:cNvPr>
          <p:cNvSpPr>
            <a:spLocks noGrp="1" noChangeArrowheads="1"/>
          </p:cNvSpPr>
          <p:nvPr>
            <p:ph type="title" idx="4294967295"/>
          </p:nvPr>
        </p:nvSpPr>
        <p:spPr bwMode="auto">
          <a:xfrm>
            <a:off x="1189538" y="549277"/>
            <a:ext cx="6799262" cy="623888"/>
          </a:xfrm>
        </p:spPr>
        <p:txBody>
          <a:bodyPr wrap="square" numCol="1" anchorCtr="0" compatLnSpc="1">
            <a:prstTxWarp prst="textNoShape">
              <a:avLst/>
            </a:prstTxWarp>
            <a:normAutofit fontScale="90000"/>
          </a:bodyPr>
          <a:lstStyle/>
          <a:p>
            <a:r>
              <a:rPr lang="fr-FR" altLang="fr-FR" dirty="0">
                <a:solidFill>
                  <a:schemeClr val="tx1"/>
                </a:solidFill>
              </a:rPr>
              <a:t>1989</a:t>
            </a:r>
          </a:p>
        </p:txBody>
      </p:sp>
      <p:sp>
        <p:nvSpPr>
          <p:cNvPr id="415746" name="Rectangle 3">
            <a:extLst>
              <a:ext uri="{FF2B5EF4-FFF2-40B4-BE49-F238E27FC236}">
                <a16:creationId xmlns:a16="http://schemas.microsoft.com/office/drawing/2014/main" id="{BDD60C8F-C361-FC41-BE21-B57028CC47EB}"/>
              </a:ext>
            </a:extLst>
          </p:cNvPr>
          <p:cNvSpPr>
            <a:spLocks noGrp="1" noChangeArrowheads="1"/>
          </p:cNvSpPr>
          <p:nvPr>
            <p:ph idx="4294967295"/>
          </p:nvPr>
        </p:nvSpPr>
        <p:spPr>
          <a:xfrm>
            <a:off x="611560" y="1173165"/>
            <a:ext cx="5303465" cy="5921373"/>
          </a:xfrm>
        </p:spPr>
        <p:txBody>
          <a:bodyPr/>
          <a:lstStyle/>
          <a:p>
            <a:pPr marL="447675" indent="-382588" algn="just">
              <a:lnSpc>
                <a:spcPct val="70000"/>
              </a:lnSpc>
              <a:buFont typeface="Wingdings 2" pitchFamily="2" charset="2"/>
              <a:buNone/>
            </a:pPr>
            <a:r>
              <a:rPr lang="fr-FR" altLang="fr-FR" sz="2400" dirty="0">
                <a:ea typeface="ＭＳ Ｐゴシック" panose="020B0600070205080204" pitchFamily="34" charset="-128"/>
              </a:rPr>
              <a:t>Nintendo invente la console de poche : LA </a:t>
            </a:r>
            <a:r>
              <a:rPr lang="fr-FR" altLang="fr-FR" sz="2400" b="1" dirty="0">
                <a:ea typeface="ＭＳ Ｐゴシック" panose="020B0600070205080204" pitchFamily="34" charset="-128"/>
              </a:rPr>
              <a:t>GAMEBOY</a:t>
            </a:r>
            <a:r>
              <a:rPr lang="fr-FR" altLang="fr-FR" sz="2400" dirty="0">
                <a:ea typeface="ＭＳ Ｐゴシック" panose="020B0600070205080204" pitchFamily="34" charset="-128"/>
              </a:rPr>
              <a:t>, et ATARI en fait de même avec la LYNX.</a:t>
            </a:r>
          </a:p>
          <a:p>
            <a:pPr marL="447675" indent="-382588" algn="just">
              <a:lnSpc>
                <a:spcPct val="70000"/>
              </a:lnSpc>
              <a:buFont typeface="Wingdings 2" pitchFamily="2" charset="2"/>
              <a:buNone/>
            </a:pPr>
            <a:endParaRPr lang="fr-FR" altLang="fr-FR" sz="2400" dirty="0">
              <a:ea typeface="ＭＳ Ｐゴシック" panose="020B0600070205080204" pitchFamily="34" charset="-128"/>
            </a:endParaRPr>
          </a:p>
          <a:p>
            <a:pPr marL="447675" indent="-382588" algn="just">
              <a:lnSpc>
                <a:spcPct val="70000"/>
              </a:lnSpc>
              <a:buFont typeface="Wingdings 2" pitchFamily="2" charset="2"/>
              <a:buNone/>
            </a:pPr>
            <a:r>
              <a:rPr lang="fr-FR" altLang="fr-FR" sz="2400" dirty="0">
                <a:ea typeface="ＭＳ Ｐゴシック" panose="020B0600070205080204" pitchFamily="34" charset="-128"/>
              </a:rPr>
              <a:t> SEGA lance sa console 16/32 bits aux USA : la GENESIS (ou </a:t>
            </a:r>
            <a:r>
              <a:rPr lang="fr-FR" altLang="fr-FR" sz="2400" b="1" dirty="0">
                <a:ea typeface="ＭＳ Ｐゴシック" panose="020B0600070205080204" pitchFamily="34" charset="-128"/>
              </a:rPr>
              <a:t>MEGADRIVE </a:t>
            </a:r>
            <a:r>
              <a:rPr lang="fr-FR" altLang="fr-FR" sz="2400" dirty="0">
                <a:ea typeface="ＭＳ Ｐゴシック" panose="020B0600070205080204" pitchFamily="34" charset="-128"/>
              </a:rPr>
              <a:t>en Europe) après un succès moyen au Japon. </a:t>
            </a:r>
          </a:p>
          <a:p>
            <a:pPr marL="447675" indent="-382588" algn="just">
              <a:lnSpc>
                <a:spcPct val="70000"/>
              </a:lnSpc>
              <a:buFont typeface="Wingdings 2" pitchFamily="2" charset="2"/>
              <a:buNone/>
            </a:pPr>
            <a:endParaRPr lang="fr-FR" altLang="fr-FR" sz="2400" dirty="0">
              <a:ea typeface="ＭＳ Ｐゴシック" panose="020B0600070205080204" pitchFamily="34" charset="-128"/>
            </a:endParaRPr>
          </a:p>
          <a:p>
            <a:pPr marL="447675" indent="-382588" algn="just">
              <a:lnSpc>
                <a:spcPct val="70000"/>
              </a:lnSpc>
              <a:buFont typeface="Wingdings 2" pitchFamily="2" charset="2"/>
              <a:buNone/>
            </a:pPr>
            <a:r>
              <a:rPr lang="fr-FR" altLang="fr-FR" sz="2400" dirty="0">
                <a:ea typeface="ＭＳ Ｐゴシック" panose="020B0600070205080204" pitchFamily="34" charset="-128"/>
              </a:rPr>
              <a:t>Nec lance la PC ENGINE au USA, sous le nom de </a:t>
            </a:r>
            <a:r>
              <a:rPr lang="fr-FR" altLang="fr-FR" sz="2400" dirty="0" err="1">
                <a:ea typeface="ＭＳ Ｐゴシック" panose="020B0600070205080204" pitchFamily="34" charset="-128"/>
              </a:rPr>
              <a:t>TurboGrafx</a:t>
            </a:r>
            <a:r>
              <a:rPr lang="fr-FR" altLang="fr-FR" sz="2400" dirty="0">
                <a:ea typeface="ＭＳ Ｐゴシック" panose="020B0600070205080204" pitchFamily="34" charset="-128"/>
              </a:rPr>
              <a:t>.</a:t>
            </a:r>
          </a:p>
          <a:p>
            <a:pPr marL="447675" indent="-382588" algn="just">
              <a:lnSpc>
                <a:spcPct val="70000"/>
              </a:lnSpc>
              <a:buFont typeface="Wingdings 2" pitchFamily="2" charset="2"/>
              <a:buNone/>
            </a:pPr>
            <a:endParaRPr lang="fr-FR" altLang="fr-FR" sz="2400" dirty="0">
              <a:ea typeface="ＭＳ Ｐゴシック" panose="020B0600070205080204" pitchFamily="34" charset="-128"/>
            </a:endParaRPr>
          </a:p>
          <a:p>
            <a:pPr marL="447675" indent="-382588" algn="just">
              <a:lnSpc>
                <a:spcPct val="70000"/>
              </a:lnSpc>
              <a:buFont typeface="Wingdings 2" pitchFamily="2" charset="2"/>
              <a:buNone/>
            </a:pPr>
            <a:endParaRPr lang="fr-FR" altLang="fr-FR" sz="2400" dirty="0">
              <a:ea typeface="ＭＳ Ｐゴシック" panose="020B0600070205080204" pitchFamily="34" charset="-128"/>
            </a:endParaRPr>
          </a:p>
          <a:p>
            <a:pPr marL="447675" indent="-382588" algn="just">
              <a:lnSpc>
                <a:spcPct val="70000"/>
              </a:lnSpc>
              <a:buFont typeface="Wingdings 2" pitchFamily="2" charset="2"/>
              <a:buNone/>
            </a:pPr>
            <a:endParaRPr lang="fr-FR" altLang="fr-FR" sz="2400" dirty="0">
              <a:ea typeface="ＭＳ Ｐゴシック" panose="020B0600070205080204" pitchFamily="34" charset="-128"/>
            </a:endParaRPr>
          </a:p>
        </p:txBody>
      </p:sp>
      <p:pic>
        <p:nvPicPr>
          <p:cNvPr id="415747" name="Picture 5" descr="gbnoirblanc">
            <a:extLst>
              <a:ext uri="{FF2B5EF4-FFF2-40B4-BE49-F238E27FC236}">
                <a16:creationId xmlns:a16="http://schemas.microsoft.com/office/drawing/2014/main" id="{CD5AAA01-F11F-8C4E-86D3-BE402A124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225550"/>
            <a:ext cx="122872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5748" name="Picture 7" descr="petitemegadrive">
            <a:extLst>
              <a:ext uri="{FF2B5EF4-FFF2-40B4-BE49-F238E27FC236}">
                <a16:creationId xmlns:a16="http://schemas.microsoft.com/office/drawing/2014/main" id="{7F139A5D-ED02-7645-9A47-11F101D1FC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51" y="2759075"/>
            <a:ext cx="12382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5749" name="Picture 9" descr="cdrom2">
            <a:extLst>
              <a:ext uri="{FF2B5EF4-FFF2-40B4-BE49-F238E27FC236}">
                <a16:creationId xmlns:a16="http://schemas.microsoft.com/office/drawing/2014/main" id="{57CF1B61-281C-AB44-8718-F0BFE7BD4F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4230688"/>
            <a:ext cx="1873250" cy="140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7375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39ADBBA-8393-5745-9D9A-A777BFAE2F80}"/>
              </a:ext>
            </a:extLst>
          </p:cNvPr>
          <p:cNvSpPr>
            <a:spLocks noGrp="1"/>
          </p:cNvSpPr>
          <p:nvPr>
            <p:ph type="sldNum" sz="quarter" idx="12"/>
          </p:nvPr>
        </p:nvSpPr>
        <p:spPr/>
        <p:txBody>
          <a:bodyPr/>
          <a:lstStyle/>
          <a:p>
            <a:pPr>
              <a:defRPr/>
            </a:pPr>
            <a:fld id="{0618EE83-75C6-9541-90C4-09A9515EB8D4}" type="slidenum">
              <a:rPr lang="en-US" altLang="fr-FR" smtClean="0"/>
              <a:pPr>
                <a:defRPr/>
              </a:pPr>
              <a:t>70</a:t>
            </a:fld>
            <a:endParaRPr lang="en-US" altLang="fr-FR"/>
          </a:p>
        </p:txBody>
      </p:sp>
      <p:sp>
        <p:nvSpPr>
          <p:cNvPr id="417793" name="Rectangle 3">
            <a:extLst>
              <a:ext uri="{FF2B5EF4-FFF2-40B4-BE49-F238E27FC236}">
                <a16:creationId xmlns:a16="http://schemas.microsoft.com/office/drawing/2014/main" id="{42D57724-79F4-FF4B-ACB7-4B9FFFBF0BDF}"/>
              </a:ext>
            </a:extLst>
          </p:cNvPr>
          <p:cNvSpPr>
            <a:spLocks noGrp="1" noChangeArrowheads="1"/>
          </p:cNvSpPr>
          <p:nvPr>
            <p:ph idx="4294967295"/>
          </p:nvPr>
        </p:nvSpPr>
        <p:spPr>
          <a:xfrm>
            <a:off x="611560" y="620689"/>
            <a:ext cx="5472608" cy="3600400"/>
          </a:xfrm>
        </p:spPr>
        <p:txBody>
          <a:bodyPr>
            <a:normAutofit fontScale="92500" lnSpcReduction="10000"/>
          </a:bodyPr>
          <a:lstStyle/>
          <a:p>
            <a:pPr>
              <a:buFont typeface="Wingdings 2" pitchFamily="2" charset="2"/>
              <a:buNone/>
            </a:pPr>
            <a:r>
              <a:rPr lang="fr-FR" altLang="fr-FR" b="1" dirty="0">
                <a:ea typeface="ＭＳ Ｐゴシック" panose="020B0600070205080204" pitchFamily="34" charset="-128"/>
              </a:rPr>
              <a:t>KICK OFF</a:t>
            </a:r>
            <a:r>
              <a:rPr lang="fr-FR" altLang="fr-FR" dirty="0">
                <a:ea typeface="ＭＳ Ｐゴシック" panose="020B0600070205080204" pitchFamily="34" charset="-128"/>
              </a:rPr>
              <a:t> ATARI ST/AMIGA</a:t>
            </a:r>
          </a:p>
          <a:p>
            <a:pPr>
              <a:buFont typeface="Wingdings 2" pitchFamily="2" charset="2"/>
              <a:buNone/>
            </a:pPr>
            <a:r>
              <a:rPr lang="fr-FR" altLang="fr-FR" dirty="0">
                <a:ea typeface="ＭＳ Ｐゴシック" panose="020B0600070205080204" pitchFamily="34" charset="-128"/>
              </a:rPr>
              <a:t>Un jeu de football fou, ultra rapide et instinctif (sur ATARI ST ou AMIGA, les autres versions qui suivront étant très moyennes) que les fans du ballon rond n'ont pas oublié.</a:t>
            </a:r>
          </a:p>
          <a:p>
            <a:pPr>
              <a:buFont typeface="Wingdings 2" pitchFamily="2" charset="2"/>
              <a:buNone/>
            </a:pPr>
            <a:endParaRPr lang="fr-FR" altLang="fr-FR" dirty="0">
              <a:ea typeface="ＭＳ Ｐゴシック" panose="020B0600070205080204" pitchFamily="34" charset="-128"/>
            </a:endParaRPr>
          </a:p>
          <a:p>
            <a:pPr>
              <a:buFont typeface="Wingdings 2" pitchFamily="2" charset="2"/>
              <a:buNone/>
            </a:pPr>
            <a:r>
              <a:rPr lang="fr-FR" altLang="fr-FR" dirty="0" err="1">
                <a:ea typeface="ＭＳ Ｐゴシック" panose="020B0600070205080204" pitchFamily="34" charset="-128"/>
              </a:rPr>
              <a:t>Konix</a:t>
            </a:r>
            <a:r>
              <a:rPr lang="fr-FR" altLang="fr-FR" dirty="0">
                <a:ea typeface="ＭＳ Ｐゴシック" panose="020B0600070205080204" pitchFamily="34" charset="-128"/>
              </a:rPr>
              <a:t> annonce la mise au point d'une console étrange proposant un volant et un siège hydraulique (!!)... la console ne verra jamais le jour ! </a:t>
            </a:r>
          </a:p>
        </p:txBody>
      </p:sp>
      <p:pic>
        <p:nvPicPr>
          <p:cNvPr id="417794" name="Picture 5" descr="Kickoff2-006">
            <a:extLst>
              <a:ext uri="{FF2B5EF4-FFF2-40B4-BE49-F238E27FC236}">
                <a16:creationId xmlns:a16="http://schemas.microsoft.com/office/drawing/2014/main" id="{11A88190-8CE7-C842-9F8B-1EE963AFFB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316" y="766032"/>
            <a:ext cx="2255838"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7795" name="Picture 6" descr="konixconsole">
            <a:extLst>
              <a:ext uri="{FF2B5EF4-FFF2-40B4-BE49-F238E27FC236}">
                <a16:creationId xmlns:a16="http://schemas.microsoft.com/office/drawing/2014/main" id="{D6020BDA-FF62-2C41-BA37-8639508593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2824162"/>
            <a:ext cx="212407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7796" name="Picture 8" descr="simcity">
            <a:extLst>
              <a:ext uri="{FF2B5EF4-FFF2-40B4-BE49-F238E27FC236}">
                <a16:creationId xmlns:a16="http://schemas.microsoft.com/office/drawing/2014/main" id="{C4E62D0C-B1A9-4E47-B212-07BF86FB26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267" y="4309442"/>
            <a:ext cx="2159000"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7797" name="Rectangle 9">
            <a:extLst>
              <a:ext uri="{FF2B5EF4-FFF2-40B4-BE49-F238E27FC236}">
                <a16:creationId xmlns:a16="http://schemas.microsoft.com/office/drawing/2014/main" id="{DEE9F27A-C43A-8347-AF1D-E2BE8572FEC0}"/>
              </a:ext>
            </a:extLst>
          </p:cNvPr>
          <p:cNvSpPr>
            <a:spLocks noChangeArrowheads="1"/>
          </p:cNvSpPr>
          <p:nvPr/>
        </p:nvSpPr>
        <p:spPr bwMode="auto">
          <a:xfrm>
            <a:off x="2700338" y="4919663"/>
            <a:ext cx="1727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SIM CITY</a:t>
            </a:r>
            <a:r>
              <a:rPr lang="en-US" altLang="fr-FR" sz="1400" dirty="0">
                <a:latin typeface="+mn-lt"/>
                <a:ea typeface="ＭＳ Ｐゴシック" panose="020B0600070205080204" pitchFamily="34" charset="-128"/>
              </a:rPr>
              <a:t> de Maxis sur PC/Mac </a:t>
            </a:r>
          </a:p>
        </p:txBody>
      </p:sp>
      <p:pic>
        <p:nvPicPr>
          <p:cNvPr id="417798" name="Picture 11" descr="populous">
            <a:extLst>
              <a:ext uri="{FF2B5EF4-FFF2-40B4-BE49-F238E27FC236}">
                <a16:creationId xmlns:a16="http://schemas.microsoft.com/office/drawing/2014/main" id="{45514361-90EC-E844-BD6D-1AD614F668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4002" y="4309442"/>
            <a:ext cx="20002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7799" name="Text Box 12">
            <a:extLst>
              <a:ext uri="{FF2B5EF4-FFF2-40B4-BE49-F238E27FC236}">
                <a16:creationId xmlns:a16="http://schemas.microsoft.com/office/drawing/2014/main" id="{92E43AF0-F655-AA4E-87E3-B748BAEA57FA}"/>
              </a:ext>
            </a:extLst>
          </p:cNvPr>
          <p:cNvSpPr txBox="1">
            <a:spLocks noChangeArrowheads="1"/>
          </p:cNvSpPr>
          <p:nvPr/>
        </p:nvSpPr>
        <p:spPr bwMode="auto">
          <a:xfrm>
            <a:off x="6466097" y="4453905"/>
            <a:ext cx="1886162"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400" dirty="0">
                <a:latin typeface="+mn-lt"/>
                <a:ea typeface="ＭＳ Ｐゴシック" panose="020B0600070205080204" pitchFamily="34" charset="-128"/>
              </a:rPr>
              <a:t>Le jeu a l'origine du "</a:t>
            </a:r>
            <a:r>
              <a:rPr lang="fr-FR" altLang="fr-FR" sz="1400" dirty="0" err="1">
                <a:latin typeface="+mn-lt"/>
                <a:ea typeface="ＭＳ Ｐゴシック" panose="020B0600070205080204" pitchFamily="34" charset="-128"/>
              </a:rPr>
              <a:t>God</a:t>
            </a:r>
            <a:r>
              <a:rPr lang="fr-FR" altLang="fr-FR" sz="1400" dirty="0">
                <a:latin typeface="+mn-lt"/>
                <a:ea typeface="ＭＳ Ｐゴシック" panose="020B0600070205080204" pitchFamily="34" charset="-128"/>
              </a:rPr>
              <a:t> Game". Vous êtes dieu et veillez à la destinée de votre peuple dans un monde en 3D. </a:t>
            </a:r>
          </a:p>
        </p:txBody>
      </p:sp>
    </p:spTree>
    <p:extLst>
      <p:ext uri="{BB962C8B-B14F-4D97-AF65-F5344CB8AC3E}">
        <p14:creationId xmlns:p14="http://schemas.microsoft.com/office/powerpoint/2010/main" val="1941426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FBB3411-E41F-FB43-B48B-ED8DB946727F}"/>
              </a:ext>
            </a:extLst>
          </p:cNvPr>
          <p:cNvSpPr>
            <a:spLocks noGrp="1"/>
          </p:cNvSpPr>
          <p:nvPr>
            <p:ph type="sldNum" sz="quarter" idx="12"/>
          </p:nvPr>
        </p:nvSpPr>
        <p:spPr/>
        <p:txBody>
          <a:bodyPr/>
          <a:lstStyle/>
          <a:p>
            <a:pPr>
              <a:defRPr/>
            </a:pPr>
            <a:fld id="{0618EE83-75C6-9541-90C4-09A9515EB8D4}" type="slidenum">
              <a:rPr lang="en-US" altLang="fr-FR" smtClean="0"/>
              <a:pPr>
                <a:defRPr/>
              </a:pPr>
              <a:t>71</a:t>
            </a:fld>
            <a:endParaRPr lang="en-US" altLang="fr-FR"/>
          </a:p>
        </p:txBody>
      </p:sp>
      <p:sp>
        <p:nvSpPr>
          <p:cNvPr id="419841" name="Titre 1">
            <a:extLst>
              <a:ext uri="{FF2B5EF4-FFF2-40B4-BE49-F238E27FC236}">
                <a16:creationId xmlns:a16="http://schemas.microsoft.com/office/drawing/2014/main" id="{6C389C97-73EE-BB41-8297-DB9F755190E0}"/>
              </a:ext>
            </a:extLst>
          </p:cNvPr>
          <p:cNvSpPr>
            <a:spLocks noGrp="1" noChangeArrowheads="1"/>
          </p:cNvSpPr>
          <p:nvPr>
            <p:ph type="title" idx="4294967295"/>
          </p:nvPr>
        </p:nvSpPr>
        <p:spPr bwMode="auto">
          <a:xfrm>
            <a:off x="1331640" y="594841"/>
            <a:ext cx="6799262" cy="568796"/>
          </a:xfrm>
        </p:spPr>
        <p:txBody>
          <a:bodyPr wrap="square" numCol="1" anchorCtr="0" compatLnSpc="1">
            <a:prstTxWarp prst="textNoShape">
              <a:avLst/>
            </a:prstTxWarp>
            <a:normAutofit fontScale="90000"/>
          </a:bodyPr>
          <a:lstStyle/>
          <a:p>
            <a:r>
              <a:rPr lang="fr-FR" altLang="fr-FR" dirty="0">
                <a:solidFill>
                  <a:schemeClr val="tx1"/>
                </a:solidFill>
              </a:rPr>
              <a:t>1990</a:t>
            </a:r>
          </a:p>
        </p:txBody>
      </p:sp>
      <p:sp>
        <p:nvSpPr>
          <p:cNvPr id="419842" name="Rectangle 3">
            <a:extLst>
              <a:ext uri="{FF2B5EF4-FFF2-40B4-BE49-F238E27FC236}">
                <a16:creationId xmlns:a16="http://schemas.microsoft.com/office/drawing/2014/main" id="{2A1FB224-5112-9249-8D5F-90E57E28AB95}"/>
              </a:ext>
            </a:extLst>
          </p:cNvPr>
          <p:cNvSpPr>
            <a:spLocks noGrp="1" noChangeArrowheads="1"/>
          </p:cNvSpPr>
          <p:nvPr>
            <p:ph idx="4294967295"/>
          </p:nvPr>
        </p:nvSpPr>
        <p:spPr>
          <a:xfrm>
            <a:off x="755576" y="1268760"/>
            <a:ext cx="6553200" cy="4038600"/>
          </a:xfrm>
        </p:spPr>
        <p:txBody>
          <a:bodyPr/>
          <a:lstStyle/>
          <a:p>
            <a:pPr>
              <a:buFont typeface="Wingdings 2" pitchFamily="2" charset="2"/>
              <a:buNone/>
            </a:pPr>
            <a:r>
              <a:rPr lang="fr-FR" altLang="fr-FR" dirty="0">
                <a:ea typeface="ＭＳ Ｐゴシック" panose="020B0600070205080204" pitchFamily="34" charset="-128"/>
              </a:rPr>
              <a:t>Amstrad sort une console dépassée de plusieurs années des son lancement : la </a:t>
            </a:r>
            <a:r>
              <a:rPr lang="fr-FR" altLang="fr-FR" b="1" dirty="0">
                <a:ea typeface="ＭＳ Ｐゴシック" panose="020B0600070205080204" pitchFamily="34" charset="-128"/>
              </a:rPr>
              <a:t>GX4000</a:t>
            </a:r>
            <a:r>
              <a:rPr lang="fr-FR" altLang="fr-FR" dirty="0">
                <a:ea typeface="ＭＳ Ｐゴシック" panose="020B0600070205080204" pitchFamily="34" charset="-128"/>
              </a:rPr>
              <a:t>.</a:t>
            </a:r>
          </a:p>
          <a:p>
            <a:pPr>
              <a:buFont typeface="Wingdings 2" pitchFamily="2" charset="2"/>
              <a:buNone/>
            </a:pPr>
            <a:endParaRPr lang="fr-FR" altLang="fr-FR" dirty="0">
              <a:ea typeface="ＭＳ Ｐゴシック" panose="020B0600070205080204" pitchFamily="34" charset="-128"/>
            </a:endParaRPr>
          </a:p>
          <a:p>
            <a:pPr>
              <a:buFont typeface="Wingdings 2" pitchFamily="2" charset="2"/>
              <a:buNone/>
            </a:pPr>
            <a:r>
              <a:rPr lang="fr-FR" altLang="fr-FR" dirty="0">
                <a:ea typeface="ＭＳ Ｐゴシック" panose="020B0600070205080204" pitchFamily="34" charset="-128"/>
              </a:rPr>
              <a:t>Sortie de la </a:t>
            </a:r>
            <a:r>
              <a:rPr lang="fr-FR" altLang="fr-FR" b="1" dirty="0">
                <a:ea typeface="ＭＳ Ｐゴシック" panose="020B0600070205080204" pitchFamily="34" charset="-128"/>
              </a:rPr>
              <a:t>SUPER FAMICOM</a:t>
            </a:r>
            <a:r>
              <a:rPr lang="fr-FR" altLang="fr-FR" dirty="0">
                <a:ea typeface="ＭＳ Ｐゴシック" panose="020B0600070205080204" pitchFamily="34" charset="-128"/>
              </a:rPr>
              <a:t> (Super </a:t>
            </a:r>
            <a:r>
              <a:rPr lang="fr-FR" altLang="fr-FR" dirty="0" err="1">
                <a:ea typeface="ＭＳ Ｐゴシック" panose="020B0600070205080204" pitchFamily="34" charset="-128"/>
              </a:rPr>
              <a:t>Nes</a:t>
            </a:r>
            <a:r>
              <a:rPr lang="fr-FR" altLang="fr-FR" dirty="0">
                <a:ea typeface="ＭＳ Ｐゴシック" panose="020B0600070205080204" pitchFamily="34" charset="-128"/>
              </a:rPr>
              <a:t>)  au Japon. Gros succès.  </a:t>
            </a:r>
          </a:p>
        </p:txBody>
      </p:sp>
      <p:pic>
        <p:nvPicPr>
          <p:cNvPr id="419843" name="Picture 5" descr="gx4000">
            <a:extLst>
              <a:ext uri="{FF2B5EF4-FFF2-40B4-BE49-F238E27FC236}">
                <a16:creationId xmlns:a16="http://schemas.microsoft.com/office/drawing/2014/main" id="{20D5C949-9039-2345-953A-B40E48F436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0661" y="1268760"/>
            <a:ext cx="1368425" cy="116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44" name="Picture 7" descr="superfamicom">
            <a:extLst>
              <a:ext uri="{FF2B5EF4-FFF2-40B4-BE49-F238E27FC236}">
                <a16:creationId xmlns:a16="http://schemas.microsoft.com/office/drawing/2014/main" id="{D30B088C-28CC-0F48-942D-35EB49675C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0677" y="3070938"/>
            <a:ext cx="192405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45" name="Picture 9" descr="lemmings">
            <a:extLst>
              <a:ext uri="{FF2B5EF4-FFF2-40B4-BE49-F238E27FC236}">
                <a16:creationId xmlns:a16="http://schemas.microsoft.com/office/drawing/2014/main" id="{A3CE46B4-ED71-8B41-A3FB-EC2AAAECFF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8399" y="4195233"/>
            <a:ext cx="3048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46" name="Rectangle 10">
            <a:extLst>
              <a:ext uri="{FF2B5EF4-FFF2-40B4-BE49-F238E27FC236}">
                <a16:creationId xmlns:a16="http://schemas.microsoft.com/office/drawing/2014/main" id="{63E94E53-E2A4-004F-B13D-ED2152B152BA}"/>
              </a:ext>
            </a:extLst>
          </p:cNvPr>
          <p:cNvSpPr>
            <a:spLocks noChangeArrowheads="1"/>
          </p:cNvSpPr>
          <p:nvPr/>
        </p:nvSpPr>
        <p:spPr bwMode="auto">
          <a:xfrm>
            <a:off x="1047749" y="3738418"/>
            <a:ext cx="31338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b="1" dirty="0">
                <a:latin typeface="+mn-lt"/>
                <a:ea typeface="ＭＳ Ｐゴシック" panose="020B0600070205080204" pitchFamily="34" charset="-128"/>
              </a:rPr>
              <a:t>LEMMINGS</a:t>
            </a:r>
            <a:r>
              <a:rPr lang="en-US" altLang="fr-FR" sz="1600" dirty="0">
                <a:latin typeface="+mn-lt"/>
                <a:ea typeface="ＭＳ Ｐゴシック" panose="020B0600070205080204" pitchFamily="34" charset="-128"/>
              </a:rPr>
              <a:t> (Atari ST, Amiga, PC)</a:t>
            </a:r>
          </a:p>
        </p:txBody>
      </p:sp>
    </p:spTree>
    <p:extLst>
      <p:ext uri="{BB962C8B-B14F-4D97-AF65-F5344CB8AC3E}">
        <p14:creationId xmlns:p14="http://schemas.microsoft.com/office/powerpoint/2010/main" val="39563666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32FD360-CE5D-FC4F-B3D7-96D69E6B62FE}"/>
              </a:ext>
            </a:extLst>
          </p:cNvPr>
          <p:cNvSpPr>
            <a:spLocks noGrp="1"/>
          </p:cNvSpPr>
          <p:nvPr>
            <p:ph type="sldNum" sz="quarter" idx="12"/>
          </p:nvPr>
        </p:nvSpPr>
        <p:spPr/>
        <p:txBody>
          <a:bodyPr/>
          <a:lstStyle/>
          <a:p>
            <a:pPr>
              <a:defRPr/>
            </a:pPr>
            <a:fld id="{0618EE83-75C6-9541-90C4-09A9515EB8D4}" type="slidenum">
              <a:rPr lang="en-US" altLang="fr-FR" smtClean="0"/>
              <a:pPr>
                <a:defRPr/>
              </a:pPr>
              <a:t>72</a:t>
            </a:fld>
            <a:endParaRPr lang="en-US" altLang="fr-FR"/>
          </a:p>
        </p:txBody>
      </p:sp>
      <p:sp>
        <p:nvSpPr>
          <p:cNvPr id="421889" name="Titre 1">
            <a:extLst>
              <a:ext uri="{FF2B5EF4-FFF2-40B4-BE49-F238E27FC236}">
                <a16:creationId xmlns:a16="http://schemas.microsoft.com/office/drawing/2014/main" id="{D240DFF7-25EB-724B-AD04-B550041CDCB3}"/>
              </a:ext>
            </a:extLst>
          </p:cNvPr>
          <p:cNvSpPr>
            <a:spLocks noGrp="1" noChangeArrowheads="1"/>
          </p:cNvSpPr>
          <p:nvPr>
            <p:ph type="title" idx="4294967295"/>
          </p:nvPr>
        </p:nvSpPr>
        <p:spPr bwMode="auto">
          <a:xfrm>
            <a:off x="1375853" y="592588"/>
            <a:ext cx="6799262" cy="492124"/>
          </a:xfrm>
        </p:spPr>
        <p:txBody>
          <a:bodyPr wrap="square" numCol="1" anchorCtr="0" compatLnSpc="1">
            <a:prstTxWarp prst="textNoShape">
              <a:avLst/>
            </a:prstTxWarp>
            <a:normAutofit fontScale="90000"/>
          </a:bodyPr>
          <a:lstStyle/>
          <a:p>
            <a:r>
              <a:rPr lang="fr-FR" altLang="fr-FR" dirty="0">
                <a:solidFill>
                  <a:schemeClr val="tx1"/>
                </a:solidFill>
              </a:rPr>
              <a:t>1991</a:t>
            </a:r>
          </a:p>
        </p:txBody>
      </p:sp>
      <p:sp>
        <p:nvSpPr>
          <p:cNvPr id="421890" name="Rectangle 3">
            <a:extLst>
              <a:ext uri="{FF2B5EF4-FFF2-40B4-BE49-F238E27FC236}">
                <a16:creationId xmlns:a16="http://schemas.microsoft.com/office/drawing/2014/main" id="{F5F10E9B-1D57-E44E-91BA-D0BC7208494E}"/>
              </a:ext>
            </a:extLst>
          </p:cNvPr>
          <p:cNvSpPr>
            <a:spLocks noGrp="1" noChangeArrowheads="1"/>
          </p:cNvSpPr>
          <p:nvPr>
            <p:ph idx="4294967295"/>
          </p:nvPr>
        </p:nvSpPr>
        <p:spPr>
          <a:xfrm>
            <a:off x="539552" y="1169945"/>
            <a:ext cx="7772400" cy="1181100"/>
          </a:xfrm>
        </p:spPr>
        <p:txBody>
          <a:bodyPr>
            <a:normAutofit lnSpcReduction="10000"/>
          </a:bodyPr>
          <a:lstStyle/>
          <a:p>
            <a:pPr algn="just">
              <a:buFont typeface="Wingdings 2" pitchFamily="2" charset="2"/>
              <a:buNone/>
            </a:pPr>
            <a:r>
              <a:rPr lang="fr-FR" altLang="fr-FR" dirty="0">
                <a:ea typeface="ＭＳ Ｐゴシック" panose="020B0600070205080204" pitchFamily="34" charset="-128"/>
              </a:rPr>
              <a:t>Nintendo lance la Super </a:t>
            </a:r>
            <a:r>
              <a:rPr lang="fr-FR" altLang="fr-FR" dirty="0" err="1">
                <a:ea typeface="ＭＳ Ｐゴシック" panose="020B0600070205080204" pitchFamily="34" charset="-128"/>
              </a:rPr>
              <a:t>Famicom</a:t>
            </a:r>
            <a:r>
              <a:rPr lang="fr-FR" altLang="fr-FR" dirty="0">
                <a:ea typeface="ＭＳ Ｐゴシック" panose="020B0600070205080204" pitchFamily="34" charset="-128"/>
              </a:rPr>
              <a:t> aux USA (Super NES) et en Europe (Super Nintendo). La NES se vend pourtant encore très bien presque 8 ans après sa création ! </a:t>
            </a:r>
          </a:p>
        </p:txBody>
      </p:sp>
      <p:sp>
        <p:nvSpPr>
          <p:cNvPr id="421891" name="Rectangle 4">
            <a:extLst>
              <a:ext uri="{FF2B5EF4-FFF2-40B4-BE49-F238E27FC236}">
                <a16:creationId xmlns:a16="http://schemas.microsoft.com/office/drawing/2014/main" id="{4F526F1A-ADD2-9D4F-8E83-FC7E8971AA34}"/>
              </a:ext>
            </a:extLst>
          </p:cNvPr>
          <p:cNvSpPr>
            <a:spLocks noChangeArrowheads="1"/>
          </p:cNvSpPr>
          <p:nvPr/>
        </p:nvSpPr>
        <p:spPr bwMode="auto">
          <a:xfrm>
            <a:off x="1692275" y="2723666"/>
            <a:ext cx="4119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b="1" dirty="0">
                <a:latin typeface="+mn-lt"/>
                <a:ea typeface="ＭＳ Ｐゴシック" panose="020B0600070205080204" pitchFamily="34" charset="-128"/>
              </a:rPr>
              <a:t>ZELDA A LINK TO THE PAST</a:t>
            </a:r>
            <a:r>
              <a:rPr lang="en-US" altLang="fr-FR" sz="1600" dirty="0">
                <a:latin typeface="+mn-lt"/>
                <a:ea typeface="ＭＳ Ｐゴシック" panose="020B0600070205080204" pitchFamily="34" charset="-128"/>
              </a:rPr>
              <a:t> Super </a:t>
            </a:r>
            <a:r>
              <a:rPr lang="en-US" altLang="fr-FR" sz="1600" dirty="0" err="1">
                <a:latin typeface="+mn-lt"/>
                <a:ea typeface="ＭＳ Ｐゴシック" panose="020B0600070205080204" pitchFamily="34" charset="-128"/>
              </a:rPr>
              <a:t>Nes</a:t>
            </a:r>
            <a:r>
              <a:rPr lang="en-US" altLang="fr-FR" sz="1600" dirty="0">
                <a:latin typeface="+mn-lt"/>
                <a:ea typeface="ＭＳ Ｐゴシック" panose="020B0600070205080204" pitchFamily="34" charset="-128"/>
              </a:rPr>
              <a:t> </a:t>
            </a:r>
          </a:p>
        </p:txBody>
      </p:sp>
      <p:pic>
        <p:nvPicPr>
          <p:cNvPr id="421892" name="Picture 6" descr="legendofzelda-snes">
            <a:extLst>
              <a:ext uri="{FF2B5EF4-FFF2-40B4-BE49-F238E27FC236}">
                <a16:creationId xmlns:a16="http://schemas.microsoft.com/office/drawing/2014/main" id="{DDFE6267-EB50-9B42-8222-BC98DF01D3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5639" y="2555081"/>
            <a:ext cx="2117725"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1893" name="Picture 8" descr="sonic-megadrive">
            <a:extLst>
              <a:ext uri="{FF2B5EF4-FFF2-40B4-BE49-F238E27FC236}">
                <a16:creationId xmlns:a16="http://schemas.microsoft.com/office/drawing/2014/main" id="{6A38F5C5-337E-1248-9624-FDE9EDF4B6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4005263"/>
            <a:ext cx="201612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894" name="Rectangle 9">
            <a:extLst>
              <a:ext uri="{FF2B5EF4-FFF2-40B4-BE49-F238E27FC236}">
                <a16:creationId xmlns:a16="http://schemas.microsoft.com/office/drawing/2014/main" id="{FE3AE74A-85ED-1948-99BF-148D3140A325}"/>
              </a:ext>
            </a:extLst>
          </p:cNvPr>
          <p:cNvSpPr>
            <a:spLocks noChangeArrowheads="1"/>
          </p:cNvSpPr>
          <p:nvPr/>
        </p:nvSpPr>
        <p:spPr bwMode="auto">
          <a:xfrm>
            <a:off x="2843213" y="4797425"/>
            <a:ext cx="48958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600" b="1" dirty="0">
                <a:latin typeface="+mn-lt"/>
                <a:ea typeface="ＭＳ Ｐゴシック" panose="020B0600070205080204" pitchFamily="34" charset="-128"/>
              </a:rPr>
              <a:t>SONIC</a:t>
            </a:r>
            <a:r>
              <a:rPr lang="en-US" altLang="fr-FR" sz="1600" dirty="0">
                <a:latin typeface="+mn-lt"/>
                <a:ea typeface="ＭＳ Ｐゴシック" panose="020B0600070205080204" pitchFamily="34" charset="-128"/>
              </a:rPr>
              <a:t> </a:t>
            </a:r>
            <a:r>
              <a:rPr lang="en-US" altLang="fr-FR" sz="1600" dirty="0" err="1">
                <a:latin typeface="+mn-lt"/>
                <a:ea typeface="ＭＳ Ｐゴシック" panose="020B0600070205080204" pitchFamily="34" charset="-128"/>
              </a:rPr>
              <a:t>Megadrive</a:t>
            </a:r>
            <a:r>
              <a:rPr lang="en-US" altLang="fr-FR" sz="1600" dirty="0">
                <a:latin typeface="+mn-lt"/>
                <a:ea typeface="ＭＳ Ｐゴシック" panose="020B0600070205080204" pitchFamily="34" charset="-128"/>
              </a:rPr>
              <a:t>, un jeu qui a fait beaucoup pour le succès de la </a:t>
            </a:r>
            <a:r>
              <a:rPr lang="en-US" altLang="fr-FR" sz="1600" dirty="0" err="1">
                <a:latin typeface="+mn-lt"/>
                <a:ea typeface="ＭＳ Ｐゴシック" panose="020B0600070205080204" pitchFamily="34" charset="-128"/>
              </a:rPr>
              <a:t>Megadrive</a:t>
            </a:r>
            <a:br>
              <a:rPr lang="en-US" altLang="fr-FR" sz="1600" dirty="0">
                <a:latin typeface="+mn-lt"/>
                <a:ea typeface="ＭＳ Ｐゴシック" panose="020B0600070205080204" pitchFamily="34" charset="-128"/>
              </a:rPr>
            </a:br>
            <a:endParaRPr lang="en-US" altLang="fr-FR" sz="1600" dirty="0">
              <a:latin typeface="+mn-lt"/>
              <a:ea typeface="ＭＳ Ｐゴシック" panose="020B0600070205080204" pitchFamily="34" charset="-128"/>
            </a:endParaRPr>
          </a:p>
        </p:txBody>
      </p:sp>
    </p:spTree>
    <p:extLst>
      <p:ext uri="{BB962C8B-B14F-4D97-AF65-F5344CB8AC3E}">
        <p14:creationId xmlns:p14="http://schemas.microsoft.com/office/powerpoint/2010/main" val="1658911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3D09E89-D7DD-CF49-9BB6-B734318F217B}"/>
              </a:ext>
            </a:extLst>
          </p:cNvPr>
          <p:cNvSpPr>
            <a:spLocks noGrp="1"/>
          </p:cNvSpPr>
          <p:nvPr>
            <p:ph type="sldNum" sz="quarter" idx="12"/>
          </p:nvPr>
        </p:nvSpPr>
        <p:spPr/>
        <p:txBody>
          <a:bodyPr/>
          <a:lstStyle/>
          <a:p>
            <a:pPr>
              <a:defRPr/>
            </a:pPr>
            <a:fld id="{0618EE83-75C6-9541-90C4-09A9515EB8D4}" type="slidenum">
              <a:rPr lang="en-US" altLang="fr-FR" smtClean="0"/>
              <a:pPr>
                <a:defRPr/>
              </a:pPr>
              <a:t>73</a:t>
            </a:fld>
            <a:endParaRPr lang="en-US" altLang="fr-FR"/>
          </a:p>
        </p:txBody>
      </p:sp>
      <p:sp>
        <p:nvSpPr>
          <p:cNvPr id="2" name="Titre 1">
            <a:extLst>
              <a:ext uri="{FF2B5EF4-FFF2-40B4-BE49-F238E27FC236}">
                <a16:creationId xmlns:a16="http://schemas.microsoft.com/office/drawing/2014/main" id="{41AA9807-86C5-CF4F-8712-BC866C7A79D1}"/>
              </a:ext>
            </a:extLst>
          </p:cNvPr>
          <p:cNvSpPr>
            <a:spLocks noGrp="1"/>
          </p:cNvSpPr>
          <p:nvPr>
            <p:ph type="title" idx="4294967295"/>
          </p:nvPr>
        </p:nvSpPr>
        <p:spPr>
          <a:xfrm>
            <a:off x="395536" y="618067"/>
            <a:ext cx="7772400" cy="490537"/>
          </a:xfrm>
        </p:spPr>
        <p:txBody>
          <a:bodyPr>
            <a:normAutofit fontScale="90000"/>
          </a:bodyPr>
          <a:lstStyle/>
          <a:p>
            <a:pPr fontAlgn="auto">
              <a:spcAft>
                <a:spcPts val="0"/>
              </a:spcAft>
              <a:defRPr/>
            </a:pPr>
            <a:r>
              <a:rPr lang="fr-FR" dirty="0">
                <a:solidFill>
                  <a:schemeClr val="tx1"/>
                </a:solidFill>
              </a:rPr>
              <a:t>1992</a:t>
            </a:r>
          </a:p>
        </p:txBody>
      </p:sp>
      <p:sp>
        <p:nvSpPr>
          <p:cNvPr id="437249" name="Rectangle 3">
            <a:extLst>
              <a:ext uri="{FF2B5EF4-FFF2-40B4-BE49-F238E27FC236}">
                <a16:creationId xmlns:a16="http://schemas.microsoft.com/office/drawing/2014/main" id="{FF436ECE-F010-484F-AFC0-2C13AE3E3885}"/>
              </a:ext>
            </a:extLst>
          </p:cNvPr>
          <p:cNvSpPr>
            <a:spLocks noGrp="1"/>
          </p:cNvSpPr>
          <p:nvPr>
            <p:ph idx="4294967295"/>
          </p:nvPr>
        </p:nvSpPr>
        <p:spPr>
          <a:xfrm>
            <a:off x="827584" y="1268760"/>
            <a:ext cx="5409704" cy="4928840"/>
          </a:xfrm>
        </p:spPr>
        <p:txBody>
          <a:bodyPr rtlCol="0">
            <a:normAutofit fontScale="92500" lnSpcReduction="20000"/>
          </a:bodyPr>
          <a:lstStyle/>
          <a:p>
            <a:pPr marL="182880" indent="-182880" algn="just" fontAlgn="auto">
              <a:spcAft>
                <a:spcPts val="0"/>
              </a:spcAft>
              <a:buFont typeface="Wingdings 2" pitchFamily="2" charset="2"/>
              <a:buNone/>
              <a:defRPr/>
            </a:pPr>
            <a:r>
              <a:rPr lang="fr-FR" altLang="fr-FR" dirty="0">
                <a:ea typeface="ＭＳ Ｐゴシック" panose="020B0600070205080204" pitchFamily="34" charset="-128"/>
              </a:rPr>
              <a:t>Sortie du </a:t>
            </a:r>
            <a:r>
              <a:rPr lang="fr-FR" altLang="fr-FR" b="1" dirty="0">
                <a:ea typeface="ＭＳ Ｐゴシック" panose="020B0600070205080204" pitchFamily="34" charset="-128"/>
              </a:rPr>
              <a:t>SEGA CD</a:t>
            </a:r>
            <a:r>
              <a:rPr lang="fr-FR" altLang="fr-FR" dirty="0">
                <a:ea typeface="ＭＳ Ｐゴシック" panose="020B0600070205080204" pitchFamily="34" charset="-128"/>
              </a:rPr>
              <a:t> (</a:t>
            </a:r>
            <a:r>
              <a:rPr lang="fr-FR" altLang="fr-FR" dirty="0" err="1">
                <a:ea typeface="ＭＳ Ｐゴシック" panose="020B0600070205080204" pitchFamily="34" charset="-128"/>
              </a:rPr>
              <a:t>Mega</a:t>
            </a:r>
            <a:r>
              <a:rPr lang="fr-FR" altLang="fr-FR" dirty="0">
                <a:ea typeface="ＭＳ Ｐゴシック" panose="020B0600070205080204" pitchFamily="34" charset="-128"/>
              </a:rPr>
              <a:t> CD en Europe) et de la </a:t>
            </a:r>
            <a:r>
              <a:rPr lang="fr-FR" altLang="fr-FR" dirty="0" err="1">
                <a:ea typeface="ＭＳ Ｐゴシック" panose="020B0600070205080204" pitchFamily="34" charset="-128"/>
              </a:rPr>
              <a:t>Wondermega</a:t>
            </a:r>
            <a:r>
              <a:rPr lang="fr-FR" altLang="fr-FR" dirty="0">
                <a:ea typeface="ＭＳ Ｐゴシック" panose="020B0600070205080204" pitchFamily="34" charset="-128"/>
              </a:rPr>
              <a:t> (</a:t>
            </a:r>
            <a:r>
              <a:rPr lang="fr-FR" altLang="fr-FR" dirty="0" err="1">
                <a:ea typeface="ＭＳ Ｐゴシック" panose="020B0600070205080204" pitchFamily="34" charset="-128"/>
              </a:rPr>
              <a:t>Multimega</a:t>
            </a:r>
            <a:r>
              <a:rPr lang="fr-FR" altLang="fr-FR" dirty="0">
                <a:ea typeface="ＭＳ Ｐゴシック" panose="020B0600070205080204" pitchFamily="34" charset="-128"/>
              </a:rPr>
              <a:t>). hélas les jeux exploitant le CD sont de qualité médiocre.</a:t>
            </a:r>
          </a:p>
          <a:p>
            <a:pPr marL="182880" indent="-182880" algn="just" fontAlgn="auto">
              <a:spcAft>
                <a:spcPts val="0"/>
              </a:spcAft>
              <a:buFont typeface="Wingdings 2" pitchFamily="2" charset="2"/>
              <a:buNone/>
              <a:defRPr/>
            </a:pPr>
            <a:endParaRPr lang="fr-FR" altLang="fr-FR" dirty="0">
              <a:ea typeface="ＭＳ Ｐゴシック" panose="020B0600070205080204" pitchFamily="34" charset="-128"/>
            </a:endParaRPr>
          </a:p>
          <a:p>
            <a:pPr marL="182880" indent="-182880" algn="just" fontAlgn="auto">
              <a:spcAft>
                <a:spcPts val="0"/>
              </a:spcAft>
              <a:buFont typeface="Wingdings 2" pitchFamily="2" charset="2"/>
              <a:buNone/>
              <a:defRPr/>
            </a:pPr>
            <a:r>
              <a:rPr lang="fr-FR" altLang="fr-FR" dirty="0">
                <a:ea typeface="ＭＳ Ｐゴシック" panose="020B0600070205080204" pitchFamily="34" charset="-128"/>
              </a:rPr>
              <a:t>Nintendo lâche Sony pour le projet de console CD "</a:t>
            </a:r>
            <a:r>
              <a:rPr lang="fr-FR" altLang="fr-FR" dirty="0" err="1">
                <a:ea typeface="ＭＳ Ｐゴシック" panose="020B0600070205080204" pitchFamily="34" charset="-128"/>
              </a:rPr>
              <a:t>SuperNes</a:t>
            </a:r>
            <a:r>
              <a:rPr lang="fr-FR" altLang="fr-FR" dirty="0">
                <a:ea typeface="ＭＳ Ｐゴシック" panose="020B0600070205080204" pitchFamily="34" charset="-128"/>
              </a:rPr>
              <a:t> Playstation" (erreur fatale ? Quand on sait ce qu'a fait Sony par la suite !).</a:t>
            </a:r>
          </a:p>
          <a:p>
            <a:pPr marL="182880" indent="-182880" algn="just" fontAlgn="auto">
              <a:spcAft>
                <a:spcPts val="0"/>
              </a:spcAft>
              <a:buFont typeface="Wingdings 2" pitchFamily="2" charset="2"/>
              <a:buNone/>
              <a:defRPr/>
            </a:pPr>
            <a:endParaRPr lang="fr-FR" altLang="fr-FR" dirty="0">
              <a:ea typeface="ＭＳ Ｐゴシック" panose="020B0600070205080204" pitchFamily="34" charset="-128"/>
            </a:endParaRPr>
          </a:p>
          <a:p>
            <a:pPr marL="182880" indent="-182880" algn="just" fontAlgn="auto">
              <a:spcAft>
                <a:spcPts val="0"/>
              </a:spcAft>
              <a:buFont typeface="Wingdings 2" pitchFamily="2" charset="2"/>
              <a:buNone/>
              <a:defRPr/>
            </a:pPr>
            <a:r>
              <a:rPr lang="fr-FR" altLang="fr-FR" dirty="0">
                <a:ea typeface="ＭＳ Ｐゴシック" panose="020B0600070205080204" pitchFamily="34" charset="-128"/>
              </a:rPr>
              <a:t>Nintendo se tourne vers Philips (qui a conçu le CDI), ils leur fileront le droit d'utiliser le nom ZELDA pour 2 ou 3 jeux CDI médiocres ! </a:t>
            </a:r>
          </a:p>
          <a:p>
            <a:pPr marL="182880" indent="-182880" algn="just" fontAlgn="auto">
              <a:spcAft>
                <a:spcPts val="0"/>
              </a:spcAft>
              <a:buFont typeface="Wingdings 2" pitchFamily="2" charset="2"/>
              <a:buNone/>
              <a:defRPr/>
            </a:pPr>
            <a:endParaRPr lang="fr-FR" altLang="fr-FR" dirty="0">
              <a:ea typeface="ＭＳ Ｐゴシック" panose="020B0600070205080204" pitchFamily="34" charset="-128"/>
            </a:endParaRPr>
          </a:p>
          <a:p>
            <a:pPr marL="182880" indent="-182880" algn="just" fontAlgn="auto">
              <a:spcAft>
                <a:spcPts val="0"/>
              </a:spcAft>
              <a:buFont typeface="Wingdings 2" pitchFamily="2" charset="2"/>
              <a:buNone/>
              <a:defRPr/>
            </a:pPr>
            <a:r>
              <a:rPr lang="fr-FR" altLang="fr-FR" dirty="0">
                <a:ea typeface="ＭＳ Ｐゴシック" panose="020B0600070205080204" pitchFamily="34" charset="-128"/>
              </a:rPr>
              <a:t>C'est un tournant de l'histoire du jeu vidéo : Si NINTENDO et SONY avaient finalisé leur projet, le monde du jeu vidéo aujourd'hui serait surement très différent.</a:t>
            </a:r>
          </a:p>
        </p:txBody>
      </p:sp>
      <p:pic>
        <p:nvPicPr>
          <p:cNvPr id="423939" name="Picture 5" descr="megacd2">
            <a:extLst>
              <a:ext uri="{FF2B5EF4-FFF2-40B4-BE49-F238E27FC236}">
                <a16:creationId xmlns:a16="http://schemas.microsoft.com/office/drawing/2014/main" id="{03C440AC-0317-0941-93EC-9E7A3C5F1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4832" y="1297983"/>
            <a:ext cx="196850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3940" name="Picture 7" descr="nintendo-playstation">
            <a:extLst>
              <a:ext uri="{FF2B5EF4-FFF2-40B4-BE49-F238E27FC236}">
                <a16:creationId xmlns:a16="http://schemas.microsoft.com/office/drawing/2014/main" id="{83F2E45F-283D-FA46-8674-468037B76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3694" y="2545176"/>
            <a:ext cx="1979613"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030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5985" name="Picture 5" descr="strretfight2snes">
            <a:extLst>
              <a:ext uri="{FF2B5EF4-FFF2-40B4-BE49-F238E27FC236}">
                <a16:creationId xmlns:a16="http://schemas.microsoft.com/office/drawing/2014/main" id="{DA601A2C-E29F-7A44-8187-847DEC0BF4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650" y="520403"/>
            <a:ext cx="221932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5986" name="Rectangle 6">
            <a:extLst>
              <a:ext uri="{FF2B5EF4-FFF2-40B4-BE49-F238E27FC236}">
                <a16:creationId xmlns:a16="http://schemas.microsoft.com/office/drawing/2014/main" id="{6649C647-D285-3F41-811D-CD013654C9E6}"/>
              </a:ext>
            </a:extLst>
          </p:cNvPr>
          <p:cNvSpPr>
            <a:spLocks noChangeArrowheads="1"/>
          </p:cNvSpPr>
          <p:nvPr/>
        </p:nvSpPr>
        <p:spPr bwMode="auto">
          <a:xfrm>
            <a:off x="3228518" y="490859"/>
            <a:ext cx="33874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STREET FIGHTER 2 Arcade, Super </a:t>
            </a:r>
            <a:r>
              <a:rPr lang="en-US" altLang="fr-FR" sz="1400" b="1" dirty="0" err="1">
                <a:latin typeface="+mn-lt"/>
                <a:ea typeface="ＭＳ Ｐゴシック" panose="020B0600070205080204" pitchFamily="34" charset="-128"/>
              </a:rPr>
              <a:t>Nes</a:t>
            </a:r>
            <a:endParaRPr lang="en-US" altLang="fr-FR" sz="1400" b="1" dirty="0">
              <a:latin typeface="+mn-lt"/>
              <a:ea typeface="ＭＳ Ｐゴシック" panose="020B0600070205080204" pitchFamily="34" charset="-128"/>
            </a:endParaRPr>
          </a:p>
        </p:txBody>
      </p:sp>
      <p:sp>
        <p:nvSpPr>
          <p:cNvPr id="425987" name="Rectangle 7">
            <a:extLst>
              <a:ext uri="{FF2B5EF4-FFF2-40B4-BE49-F238E27FC236}">
                <a16:creationId xmlns:a16="http://schemas.microsoft.com/office/drawing/2014/main" id="{AB2AA22D-34A8-2F46-A149-FE327D80C56B}"/>
              </a:ext>
            </a:extLst>
          </p:cNvPr>
          <p:cNvSpPr>
            <a:spLocks noChangeArrowheads="1"/>
          </p:cNvSpPr>
          <p:nvPr/>
        </p:nvSpPr>
        <p:spPr bwMode="auto">
          <a:xfrm>
            <a:off x="3857922" y="718545"/>
            <a:ext cx="33845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a:latin typeface="+mn-lt"/>
                <a:ea typeface="ＭＳ Ｐゴシック" panose="020B0600070205080204" pitchFamily="34" charset="-128"/>
              </a:rPr>
              <a:t>Ce jeu </a:t>
            </a:r>
            <a:r>
              <a:rPr lang="en-US" altLang="fr-FR" sz="1400" dirty="0" err="1">
                <a:latin typeface="+mn-lt"/>
                <a:ea typeface="ＭＳ Ｐゴシック" panose="020B0600070205080204" pitchFamily="34" charset="-128"/>
              </a:rPr>
              <a:t>d'arcade</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devenu</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celebre</a:t>
            </a:r>
            <a:r>
              <a:rPr lang="en-US" altLang="fr-FR" sz="1400" dirty="0">
                <a:latin typeface="+mn-lt"/>
                <a:ea typeface="ＭＳ Ｐゴシック" panose="020B0600070205080204" pitchFamily="34" charset="-128"/>
              </a:rPr>
              <a:t> suite </a:t>
            </a:r>
            <a:r>
              <a:rPr lang="en-US" altLang="fr-FR" sz="1400" dirty="0" err="1">
                <a:latin typeface="+mn-lt"/>
                <a:ea typeface="ＭＳ Ｐゴシック" panose="020B0600070205080204" pitchFamily="34" charset="-128"/>
              </a:rPr>
              <a:t>à</a:t>
            </a:r>
            <a:r>
              <a:rPr lang="en-US" altLang="fr-FR" sz="1400" dirty="0">
                <a:latin typeface="+mn-lt"/>
                <a:ea typeface="ＭＳ Ｐゴシック" panose="020B0600070205080204" pitchFamily="34" charset="-128"/>
              </a:rPr>
              <a:t> la version Super </a:t>
            </a:r>
            <a:r>
              <a:rPr lang="en-US" altLang="fr-FR" sz="1400" dirty="0" err="1">
                <a:latin typeface="+mn-lt"/>
                <a:ea typeface="ＭＳ Ｐゴシック" panose="020B0600070205080204" pitchFamily="34" charset="-128"/>
              </a:rPr>
              <a:t>Nes</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est</a:t>
            </a:r>
            <a:r>
              <a:rPr lang="en-US" altLang="fr-FR" sz="1400" dirty="0">
                <a:latin typeface="+mn-lt"/>
                <a:ea typeface="ＭＳ Ｐゴシック" panose="020B0600070205080204" pitchFamily="34" charset="-128"/>
              </a:rPr>
              <a:t> la base de </a:t>
            </a:r>
            <a:r>
              <a:rPr lang="en-US" altLang="fr-FR" sz="1400" dirty="0" err="1">
                <a:latin typeface="+mn-lt"/>
                <a:ea typeface="ＭＳ Ｐゴシック" panose="020B0600070205080204" pitchFamily="34" charset="-128"/>
              </a:rPr>
              <a:t>tous</a:t>
            </a:r>
            <a:r>
              <a:rPr lang="en-US" altLang="fr-FR" sz="1400" dirty="0">
                <a:latin typeface="+mn-lt"/>
                <a:ea typeface="ＭＳ Ｐゴシック" panose="020B0600070205080204" pitchFamily="34" charset="-128"/>
              </a:rPr>
              <a:t> les jeux de bastons qui </a:t>
            </a:r>
            <a:r>
              <a:rPr lang="en-US" altLang="fr-FR" sz="1400" dirty="0" err="1">
                <a:latin typeface="+mn-lt"/>
                <a:ea typeface="ＭＳ Ｐゴシック" panose="020B0600070205080204" pitchFamily="34" charset="-128"/>
              </a:rPr>
              <a:t>vont</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suivre</a:t>
            </a:r>
            <a:r>
              <a:rPr lang="en-US" altLang="fr-FR" sz="1400" dirty="0">
                <a:latin typeface="+mn-lt"/>
                <a:ea typeface="ＭＳ Ｐゴシック" panose="020B0600070205080204" pitchFamily="34" charset="-128"/>
              </a:rPr>
              <a:t> ! </a:t>
            </a:r>
          </a:p>
        </p:txBody>
      </p:sp>
      <p:pic>
        <p:nvPicPr>
          <p:cNvPr id="425988" name="Picture 9" descr="ultimaunderworld">
            <a:extLst>
              <a:ext uri="{FF2B5EF4-FFF2-40B4-BE49-F238E27FC236}">
                <a16:creationId xmlns:a16="http://schemas.microsoft.com/office/drawing/2014/main" id="{6D36FC8B-69E5-D341-84A7-450F23153B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2046396"/>
            <a:ext cx="2460625"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5989" name="Rectangle 10">
            <a:extLst>
              <a:ext uri="{FF2B5EF4-FFF2-40B4-BE49-F238E27FC236}">
                <a16:creationId xmlns:a16="http://schemas.microsoft.com/office/drawing/2014/main" id="{4A09C94D-9BC1-9C42-A7B0-659D10F193B4}"/>
              </a:ext>
            </a:extLst>
          </p:cNvPr>
          <p:cNvSpPr>
            <a:spLocks noChangeArrowheads="1"/>
          </p:cNvSpPr>
          <p:nvPr/>
        </p:nvSpPr>
        <p:spPr bwMode="auto">
          <a:xfrm>
            <a:off x="3823228" y="1715506"/>
            <a:ext cx="2641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ULTIMA UNDERWORLD PC</a:t>
            </a:r>
          </a:p>
        </p:txBody>
      </p:sp>
      <p:sp>
        <p:nvSpPr>
          <p:cNvPr id="425990" name="Rectangle 11">
            <a:extLst>
              <a:ext uri="{FF2B5EF4-FFF2-40B4-BE49-F238E27FC236}">
                <a16:creationId xmlns:a16="http://schemas.microsoft.com/office/drawing/2014/main" id="{EF343151-0679-0145-AFC5-33A866CDA1D7}"/>
              </a:ext>
            </a:extLst>
          </p:cNvPr>
          <p:cNvSpPr>
            <a:spLocks noChangeArrowheads="1"/>
          </p:cNvSpPr>
          <p:nvPr/>
        </p:nvSpPr>
        <p:spPr bwMode="auto">
          <a:xfrm>
            <a:off x="3566189" y="2055520"/>
            <a:ext cx="259238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err="1">
                <a:latin typeface="+mn-lt"/>
                <a:ea typeface="ＭＳ Ｐゴシック" panose="020B0600070205080204" pitchFamily="34" charset="-128"/>
              </a:rPr>
              <a:t>N'oublions</a:t>
            </a:r>
            <a:r>
              <a:rPr lang="en-US" altLang="fr-FR" sz="1400" dirty="0">
                <a:latin typeface="+mn-lt"/>
                <a:ea typeface="ＭＳ Ｐゴシック" panose="020B0600070205080204" pitchFamily="34" charset="-128"/>
              </a:rPr>
              <a:t> pas </a:t>
            </a:r>
            <a:r>
              <a:rPr lang="en-US" altLang="fr-FR" sz="1400" dirty="0" err="1">
                <a:latin typeface="+mn-lt"/>
                <a:ea typeface="ＭＳ Ｐゴシック" panose="020B0600070205080204" pitchFamily="34" charset="-128"/>
              </a:rPr>
              <a:t>ce</a:t>
            </a:r>
            <a:r>
              <a:rPr lang="en-US" altLang="fr-FR" sz="1400" dirty="0">
                <a:latin typeface="+mn-lt"/>
                <a:ea typeface="ＭＳ Ｐゴシック" panose="020B0600070205080204" pitchFamily="34" charset="-128"/>
              </a:rPr>
              <a:t> jeu PC </a:t>
            </a:r>
            <a:r>
              <a:rPr lang="en-US" altLang="fr-FR" sz="1400" dirty="0" err="1">
                <a:latin typeface="+mn-lt"/>
                <a:ea typeface="ＭＳ Ｐゴシック" panose="020B0600070205080204" pitchFamily="34" charset="-128"/>
              </a:rPr>
              <a:t>revolutionnaire</a:t>
            </a:r>
            <a:r>
              <a:rPr lang="en-US" altLang="fr-FR" sz="1400" dirty="0">
                <a:latin typeface="+mn-lt"/>
                <a:ea typeface="ＭＳ Ｐゴシック" panose="020B0600070205080204" pitchFamily="34" charset="-128"/>
              </a:rPr>
              <a:t> qui pour la 1ere </a:t>
            </a:r>
            <a:r>
              <a:rPr lang="en-US" altLang="fr-FR" sz="1400" dirty="0" err="1">
                <a:latin typeface="+mn-lt"/>
                <a:ea typeface="ＭＳ Ｐゴシック" panose="020B0600070205080204" pitchFamily="34" charset="-128"/>
              </a:rPr>
              <a:t>fois</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proposait</a:t>
            </a:r>
            <a:r>
              <a:rPr lang="en-US" altLang="fr-FR" sz="1400" dirty="0">
                <a:latin typeface="+mn-lt"/>
                <a:ea typeface="ＭＳ Ｐゴシック" panose="020B0600070205080204" pitchFamily="34" charset="-128"/>
              </a:rPr>
              <a:t> de vivre un jeu de role dans les </a:t>
            </a:r>
            <a:r>
              <a:rPr lang="en-US" altLang="fr-FR" sz="1400" dirty="0" err="1">
                <a:latin typeface="+mn-lt"/>
                <a:ea typeface="ＭＳ Ｐゴシック" panose="020B0600070205080204" pitchFamily="34" charset="-128"/>
              </a:rPr>
              <a:t>yeux</a:t>
            </a:r>
            <a:r>
              <a:rPr lang="en-US" altLang="fr-FR" sz="1400" dirty="0">
                <a:latin typeface="+mn-lt"/>
                <a:ea typeface="ＭＳ Ｐゴシック" panose="020B0600070205080204" pitchFamily="34" charset="-128"/>
              </a:rPr>
              <a:t> du </a:t>
            </a:r>
            <a:r>
              <a:rPr lang="en-US" altLang="fr-FR" sz="1400" dirty="0" err="1">
                <a:latin typeface="+mn-lt"/>
                <a:ea typeface="ＭＳ Ｐゴシック" panose="020B0600070205080204" pitchFamily="34" charset="-128"/>
              </a:rPr>
              <a:t>personnage</a:t>
            </a:r>
            <a:r>
              <a:rPr lang="en-US" altLang="fr-FR" sz="1400" dirty="0">
                <a:latin typeface="+mn-lt"/>
                <a:ea typeface="ＭＳ Ｐゴシック" panose="020B0600070205080204" pitchFamily="34" charset="-128"/>
              </a:rPr>
              <a:t> avec des </a:t>
            </a:r>
            <a:r>
              <a:rPr lang="en-US" altLang="fr-FR" sz="1400" dirty="0" err="1">
                <a:latin typeface="+mn-lt"/>
                <a:ea typeface="ＭＳ Ｐゴシック" panose="020B0600070205080204" pitchFamily="34" charset="-128"/>
              </a:rPr>
              <a:t>graphismes</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texturés</a:t>
            </a:r>
            <a:r>
              <a:rPr lang="en-US" altLang="fr-FR" sz="1400" dirty="0">
                <a:latin typeface="+mn-lt"/>
                <a:ea typeface="ＭＳ Ｐゴシック" panose="020B0600070205080204" pitchFamily="34" charset="-128"/>
              </a:rPr>
              <a:t> </a:t>
            </a:r>
          </a:p>
        </p:txBody>
      </p:sp>
      <p:pic>
        <p:nvPicPr>
          <p:cNvPr id="425991" name="Picture 13" descr="ME0000000711_1">
            <a:hlinkClick r:id="rId5"/>
            <a:extLst>
              <a:ext uri="{FF2B5EF4-FFF2-40B4-BE49-F238E27FC236}">
                <a16:creationId xmlns:a16="http://schemas.microsoft.com/office/drawing/2014/main" id="{6CDD4294-8240-B641-A18C-6DB1050814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7650" y="2138546"/>
            <a:ext cx="2160588"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5992" name="Rectangle 14">
            <a:extLst>
              <a:ext uri="{FF2B5EF4-FFF2-40B4-BE49-F238E27FC236}">
                <a16:creationId xmlns:a16="http://schemas.microsoft.com/office/drawing/2014/main" id="{527A634D-3BB8-4643-8848-2FA3DC32180D}"/>
              </a:ext>
            </a:extLst>
          </p:cNvPr>
          <p:cNvSpPr>
            <a:spLocks noChangeArrowheads="1"/>
          </p:cNvSpPr>
          <p:nvPr/>
        </p:nvSpPr>
        <p:spPr bwMode="auto">
          <a:xfrm>
            <a:off x="796213" y="3531276"/>
            <a:ext cx="2146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WOLFENSTEIN 3D PC</a:t>
            </a:r>
            <a:endParaRPr lang="en-US" altLang="fr-FR" sz="1400" dirty="0">
              <a:latin typeface="+mn-lt"/>
              <a:ea typeface="ＭＳ Ｐゴシック" panose="020B0600070205080204" pitchFamily="34" charset="-128"/>
            </a:endParaRPr>
          </a:p>
        </p:txBody>
      </p:sp>
      <p:sp>
        <p:nvSpPr>
          <p:cNvPr id="425993" name="Rectangle 15">
            <a:extLst>
              <a:ext uri="{FF2B5EF4-FFF2-40B4-BE49-F238E27FC236}">
                <a16:creationId xmlns:a16="http://schemas.microsoft.com/office/drawing/2014/main" id="{EC23C6B4-EC57-A64D-9801-5677206B4C2D}"/>
              </a:ext>
            </a:extLst>
          </p:cNvPr>
          <p:cNvSpPr>
            <a:spLocks noChangeArrowheads="1"/>
          </p:cNvSpPr>
          <p:nvPr/>
        </p:nvSpPr>
        <p:spPr bwMode="auto">
          <a:xfrm>
            <a:off x="796213" y="3813474"/>
            <a:ext cx="25923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a:latin typeface="+mn-lt"/>
                <a:ea typeface="ＭＳ Ｐゴシック" panose="020B0600070205080204" pitchFamily="34" charset="-128"/>
              </a:rPr>
              <a:t>Quelle claque </a:t>
            </a:r>
            <a:r>
              <a:rPr lang="en-US" altLang="fr-FR" sz="1400" dirty="0" err="1">
                <a:latin typeface="+mn-lt"/>
                <a:ea typeface="ＭＳ Ｐゴシック" panose="020B0600070205080204" pitchFamily="34" charset="-128"/>
              </a:rPr>
              <a:t>en</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decouvrant</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ce</a:t>
            </a:r>
            <a:r>
              <a:rPr lang="en-US" altLang="fr-FR" sz="1400" dirty="0">
                <a:latin typeface="+mn-lt"/>
                <a:ea typeface="ＭＳ Ｐゴシック" panose="020B0600070205080204" pitchFamily="34" charset="-128"/>
              </a:rPr>
              <a:t> jeu : pour la premiere </a:t>
            </a:r>
            <a:r>
              <a:rPr lang="en-US" altLang="fr-FR" sz="1400" dirty="0" err="1">
                <a:latin typeface="+mn-lt"/>
                <a:ea typeface="ＭＳ Ｐゴシック" panose="020B0600070205080204" pitchFamily="34" charset="-128"/>
              </a:rPr>
              <a:t>fois</a:t>
            </a:r>
            <a:r>
              <a:rPr lang="en-US" altLang="fr-FR" sz="1400" dirty="0">
                <a:latin typeface="+mn-lt"/>
                <a:ea typeface="ＭＳ Ｐゴシック" panose="020B0600070205080204" pitchFamily="34" charset="-128"/>
              </a:rPr>
              <a:t> dans un jeu </a:t>
            </a:r>
            <a:r>
              <a:rPr lang="en-US" altLang="fr-FR" sz="1400" dirty="0" err="1">
                <a:latin typeface="+mn-lt"/>
                <a:ea typeface="ＭＳ Ｐゴシック" panose="020B0600070205080204" pitchFamily="34" charset="-128"/>
              </a:rPr>
              <a:t>d'action</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vous</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vous</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balladiez</a:t>
            </a:r>
            <a:r>
              <a:rPr lang="en-US" altLang="fr-FR" sz="1400" dirty="0">
                <a:latin typeface="+mn-lt"/>
                <a:ea typeface="ＭＳ Ｐゴシック" panose="020B0600070205080204" pitchFamily="34" charset="-128"/>
              </a:rPr>
              <a:t> a travers les </a:t>
            </a:r>
            <a:r>
              <a:rPr lang="en-US" altLang="fr-FR" sz="1400" dirty="0" err="1">
                <a:latin typeface="+mn-lt"/>
                <a:ea typeface="ＭＳ Ｐゴシック" panose="020B0600070205080204" pitchFamily="34" charset="-128"/>
              </a:rPr>
              <a:t>yeux</a:t>
            </a:r>
            <a:r>
              <a:rPr lang="en-US" altLang="fr-FR" sz="1400" dirty="0">
                <a:latin typeface="+mn-lt"/>
                <a:ea typeface="ＭＳ Ｐゴシック" panose="020B0600070205080204" pitchFamily="34" charset="-128"/>
              </a:rPr>
              <a:t> d'un </a:t>
            </a:r>
            <a:r>
              <a:rPr lang="en-US" altLang="fr-FR" sz="1400" dirty="0" err="1">
                <a:latin typeface="+mn-lt"/>
                <a:ea typeface="ＭＳ Ｐゴシック" panose="020B0600070205080204" pitchFamily="34" charset="-128"/>
              </a:rPr>
              <a:t>personnage</a:t>
            </a:r>
            <a:r>
              <a:rPr lang="en-US" altLang="fr-FR" sz="1400" dirty="0">
                <a:latin typeface="+mn-lt"/>
                <a:ea typeface="ＭＳ Ｐゴシック" panose="020B0600070205080204" pitchFamily="34" charset="-128"/>
              </a:rPr>
              <a:t>. </a:t>
            </a:r>
          </a:p>
        </p:txBody>
      </p:sp>
      <p:pic>
        <p:nvPicPr>
          <p:cNvPr id="425994" name="Picture 17" descr="alonedark1">
            <a:extLst>
              <a:ext uri="{FF2B5EF4-FFF2-40B4-BE49-F238E27FC236}">
                <a16:creationId xmlns:a16="http://schemas.microsoft.com/office/drawing/2014/main" id="{743B0367-3553-6348-AFEA-E5705024EB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1226" y="3848379"/>
            <a:ext cx="2592388"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5995" name="Rectangle 18">
            <a:extLst>
              <a:ext uri="{FF2B5EF4-FFF2-40B4-BE49-F238E27FC236}">
                <a16:creationId xmlns:a16="http://schemas.microsoft.com/office/drawing/2014/main" id="{70A9494C-B9A9-CC47-ADE9-B5D8B7907368}"/>
              </a:ext>
            </a:extLst>
          </p:cNvPr>
          <p:cNvSpPr>
            <a:spLocks noChangeArrowheads="1"/>
          </p:cNvSpPr>
          <p:nvPr/>
        </p:nvSpPr>
        <p:spPr bwMode="auto">
          <a:xfrm>
            <a:off x="6492876" y="4321959"/>
            <a:ext cx="203956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dirty="0">
                <a:latin typeface="+mn-lt"/>
                <a:ea typeface="ＭＳ Ｐゴシック" panose="020B0600070205080204" pitchFamily="34" charset="-128"/>
              </a:rPr>
              <a:t>Le 1er survival Horror avec </a:t>
            </a:r>
            <a:r>
              <a:rPr lang="en-US" altLang="fr-FR" sz="1400" dirty="0" err="1">
                <a:latin typeface="+mn-lt"/>
                <a:ea typeface="ＭＳ Ｐゴシック" panose="020B0600070205080204" pitchFamily="34" charset="-128"/>
              </a:rPr>
              <a:t>une</a:t>
            </a:r>
            <a:r>
              <a:rPr lang="en-US" altLang="fr-FR" sz="1400" dirty="0">
                <a:latin typeface="+mn-lt"/>
                <a:ea typeface="ＭＳ Ｐゴシック" panose="020B0600070205080204" pitchFamily="34" charset="-128"/>
              </a:rPr>
              <a:t> technique de </a:t>
            </a:r>
            <a:r>
              <a:rPr lang="en-US" altLang="fr-FR" sz="1400" dirty="0" err="1">
                <a:latin typeface="+mn-lt"/>
                <a:ea typeface="ＭＳ Ｐゴシック" panose="020B0600070205080204" pitchFamily="34" charset="-128"/>
              </a:rPr>
              <a:t>programmation</a:t>
            </a:r>
            <a:r>
              <a:rPr lang="en-US" altLang="fr-FR" sz="1400" dirty="0">
                <a:latin typeface="+mn-lt"/>
                <a:ea typeface="ＭＳ Ｐゴシック" panose="020B0600070205080204" pitchFamily="34" charset="-128"/>
              </a:rPr>
              <a:t> </a:t>
            </a:r>
            <a:r>
              <a:rPr lang="en-US" altLang="fr-FR" sz="1400" dirty="0" err="1">
                <a:latin typeface="+mn-lt"/>
                <a:ea typeface="ＭＳ Ｐゴシック" panose="020B0600070205080204" pitchFamily="34" charset="-128"/>
              </a:rPr>
              <a:t>novatrice</a:t>
            </a:r>
            <a:r>
              <a:rPr lang="en-US" altLang="fr-FR" sz="1400" dirty="0">
                <a:latin typeface="+mn-lt"/>
                <a:ea typeface="ＭＳ Ｐゴシック" panose="020B0600070205080204" pitchFamily="34" charset="-128"/>
              </a:rPr>
              <a:t> </a:t>
            </a:r>
          </a:p>
        </p:txBody>
      </p:sp>
      <p:sp>
        <p:nvSpPr>
          <p:cNvPr id="425996" name="Rectangle 19">
            <a:extLst>
              <a:ext uri="{FF2B5EF4-FFF2-40B4-BE49-F238E27FC236}">
                <a16:creationId xmlns:a16="http://schemas.microsoft.com/office/drawing/2014/main" id="{95E9A1CB-618A-6548-A35C-FC38CF01C5F3}"/>
              </a:ext>
            </a:extLst>
          </p:cNvPr>
          <p:cNvSpPr>
            <a:spLocks noChangeArrowheads="1"/>
          </p:cNvSpPr>
          <p:nvPr/>
        </p:nvSpPr>
        <p:spPr bwMode="auto">
          <a:xfrm>
            <a:off x="6324600" y="3866389"/>
            <a:ext cx="2400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ALONE IN THE DARK PC</a:t>
            </a:r>
          </a:p>
        </p:txBody>
      </p:sp>
      <p:pic>
        <p:nvPicPr>
          <p:cNvPr id="425997" name="Picture 21" descr="dune2">
            <a:extLst>
              <a:ext uri="{FF2B5EF4-FFF2-40B4-BE49-F238E27FC236}">
                <a16:creationId xmlns:a16="http://schemas.microsoft.com/office/drawing/2014/main" id="{866EFE73-BA3F-1B48-ACF1-D8F48A87A0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0500" y="4799013"/>
            <a:ext cx="1816100"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5998" name="Rectangle 22">
            <a:extLst>
              <a:ext uri="{FF2B5EF4-FFF2-40B4-BE49-F238E27FC236}">
                <a16:creationId xmlns:a16="http://schemas.microsoft.com/office/drawing/2014/main" id="{E4D63A97-8344-3549-B0E3-019F388C38C5}"/>
              </a:ext>
            </a:extLst>
          </p:cNvPr>
          <p:cNvSpPr>
            <a:spLocks noChangeArrowheads="1"/>
          </p:cNvSpPr>
          <p:nvPr/>
        </p:nvSpPr>
        <p:spPr bwMode="auto">
          <a:xfrm>
            <a:off x="3492500" y="6307237"/>
            <a:ext cx="3190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a:solidFill>
                  <a:schemeClr val="bg2"/>
                </a:solidFill>
                <a:latin typeface="+mn-lt"/>
                <a:ea typeface="ＭＳ Ｐゴシック" panose="020B0600070205080204" pitchFamily="34" charset="-128"/>
              </a:rPr>
              <a:t>Le premier vrai jeu de strategie Click&amp;play </a:t>
            </a:r>
          </a:p>
        </p:txBody>
      </p:sp>
      <p:sp>
        <p:nvSpPr>
          <p:cNvPr id="425999" name="Rectangle 23">
            <a:extLst>
              <a:ext uri="{FF2B5EF4-FFF2-40B4-BE49-F238E27FC236}">
                <a16:creationId xmlns:a16="http://schemas.microsoft.com/office/drawing/2014/main" id="{DE931E87-8FEE-034F-B73D-9033DE3FDD07}"/>
              </a:ext>
            </a:extLst>
          </p:cNvPr>
          <p:cNvSpPr>
            <a:spLocks noChangeArrowheads="1"/>
          </p:cNvSpPr>
          <p:nvPr/>
        </p:nvSpPr>
        <p:spPr bwMode="auto">
          <a:xfrm>
            <a:off x="3492500" y="5964238"/>
            <a:ext cx="1208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DUNE 2 PC</a:t>
            </a:r>
            <a:r>
              <a:rPr lang="en-US" altLang="fr-FR" sz="1400">
                <a:latin typeface="+mn-lt"/>
                <a:ea typeface="ＭＳ Ｐゴシック" panose="020B0600070205080204" pitchFamily="34" charset="-128"/>
              </a:rPr>
              <a:t> </a:t>
            </a:r>
          </a:p>
        </p:txBody>
      </p:sp>
      <p:sp>
        <p:nvSpPr>
          <p:cNvPr id="2" name="Espace réservé du numéro de diapositive 1">
            <a:extLst>
              <a:ext uri="{FF2B5EF4-FFF2-40B4-BE49-F238E27FC236}">
                <a16:creationId xmlns:a16="http://schemas.microsoft.com/office/drawing/2014/main" id="{2C14735B-D00C-1D48-AA78-35399C4472A1}"/>
              </a:ext>
            </a:extLst>
          </p:cNvPr>
          <p:cNvSpPr>
            <a:spLocks noGrp="1"/>
          </p:cNvSpPr>
          <p:nvPr>
            <p:ph type="sldNum" sz="quarter" idx="12"/>
          </p:nvPr>
        </p:nvSpPr>
        <p:spPr/>
        <p:txBody>
          <a:bodyPr/>
          <a:lstStyle/>
          <a:p>
            <a:pPr>
              <a:defRPr/>
            </a:pPr>
            <a:fld id="{0618EE83-75C6-9541-90C4-09A9515EB8D4}" type="slidenum">
              <a:rPr lang="en-US" altLang="fr-FR" smtClean="0"/>
              <a:pPr>
                <a:defRPr/>
              </a:pPr>
              <a:t>74</a:t>
            </a:fld>
            <a:endParaRPr lang="en-US" altLang="fr-FR"/>
          </a:p>
        </p:txBody>
      </p:sp>
    </p:spTree>
    <p:extLst>
      <p:ext uri="{BB962C8B-B14F-4D97-AF65-F5344CB8AC3E}">
        <p14:creationId xmlns:p14="http://schemas.microsoft.com/office/powerpoint/2010/main" val="15636784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8033" name="Picture 5" descr="doom">
            <a:extLst>
              <a:ext uri="{FF2B5EF4-FFF2-40B4-BE49-F238E27FC236}">
                <a16:creationId xmlns:a16="http://schemas.microsoft.com/office/drawing/2014/main" id="{7AF7E9C6-ADB8-FD46-A6F1-7C1C2558F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781" y="1173531"/>
            <a:ext cx="3048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8034" name="Rectangle 6">
            <a:extLst>
              <a:ext uri="{FF2B5EF4-FFF2-40B4-BE49-F238E27FC236}">
                <a16:creationId xmlns:a16="http://schemas.microsoft.com/office/drawing/2014/main" id="{D2C97CEE-F173-C148-8656-66576D07245D}"/>
              </a:ext>
            </a:extLst>
          </p:cNvPr>
          <p:cNvSpPr>
            <a:spLocks noChangeArrowheads="1"/>
          </p:cNvSpPr>
          <p:nvPr/>
        </p:nvSpPr>
        <p:spPr bwMode="auto">
          <a:xfrm>
            <a:off x="3708400" y="2101046"/>
            <a:ext cx="478081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algn="just" eaLnBrk="1" hangingPunct="1">
              <a:lnSpc>
                <a:spcPct val="100000"/>
              </a:lnSpc>
              <a:spcBef>
                <a:spcPct val="0"/>
              </a:spcBef>
              <a:buClrTx/>
              <a:buSzTx/>
              <a:buFontTx/>
              <a:buNone/>
            </a:pPr>
            <a:r>
              <a:rPr lang="fr-FR" altLang="fr-FR" sz="2400" dirty="0" err="1">
                <a:latin typeface="+mn-lt"/>
                <a:ea typeface="ＭＳ Ｐゴシック" panose="020B0600070205080204" pitchFamily="34" charset="-128"/>
              </a:rPr>
              <a:t>Succedant</a:t>
            </a:r>
            <a:r>
              <a:rPr lang="fr-FR" altLang="fr-FR" sz="2400" dirty="0">
                <a:latin typeface="+mn-lt"/>
                <a:ea typeface="ＭＳ Ｐゴシック" panose="020B0600070205080204" pitchFamily="34" charset="-128"/>
              </a:rPr>
              <a:t> à </a:t>
            </a:r>
            <a:r>
              <a:rPr lang="fr-FR" altLang="fr-FR" sz="2400" dirty="0" err="1">
                <a:latin typeface="+mn-lt"/>
                <a:ea typeface="ＭＳ Ｐゴシック" panose="020B0600070205080204" pitchFamily="34" charset="-128"/>
              </a:rPr>
              <a:t>Wolfenstein</a:t>
            </a:r>
            <a:r>
              <a:rPr lang="fr-FR" altLang="fr-FR" sz="2400" dirty="0">
                <a:latin typeface="+mn-lt"/>
                <a:ea typeface="ＭＳ Ｐゴシック" panose="020B0600070205080204" pitchFamily="34" charset="-128"/>
              </a:rPr>
              <a:t> 3D, DOOM sorti en </a:t>
            </a:r>
            <a:r>
              <a:rPr lang="fr-FR" altLang="fr-FR" sz="2400" dirty="0" err="1">
                <a:latin typeface="+mn-lt"/>
                <a:ea typeface="ＭＳ Ｐゴシック" panose="020B0600070205080204" pitchFamily="34" charset="-128"/>
              </a:rPr>
              <a:t>decembre</a:t>
            </a:r>
            <a:r>
              <a:rPr lang="fr-FR" altLang="fr-FR" sz="2400" dirty="0">
                <a:latin typeface="+mn-lt"/>
                <a:ea typeface="ＭＳ Ｐゴシック" panose="020B0600070205080204" pitchFamily="34" charset="-128"/>
              </a:rPr>
              <a:t> 93 est peut </a:t>
            </a:r>
            <a:r>
              <a:rPr lang="fr-FR" altLang="fr-FR" sz="2400" dirty="0" err="1">
                <a:latin typeface="+mn-lt"/>
                <a:ea typeface="ＭＳ Ｐゴシック" panose="020B0600070205080204" pitchFamily="34" charset="-128"/>
              </a:rPr>
              <a:t>etre</a:t>
            </a:r>
            <a:r>
              <a:rPr lang="fr-FR" altLang="fr-FR" sz="2400" dirty="0">
                <a:latin typeface="+mn-lt"/>
                <a:ea typeface="ＭＳ Ｐゴシック" panose="020B0600070205080204" pitchFamily="34" charset="-128"/>
              </a:rPr>
              <a:t> le jeu le plus important de l'histoire du jeu vidéo tellement il en a inspiré d'autres, encore aujourd'hui avec Far Cry et Half Life 2 ! De ce jeu est né le terme "</a:t>
            </a:r>
            <a:r>
              <a:rPr lang="fr-FR" altLang="fr-FR" sz="2400" dirty="0" err="1">
                <a:latin typeface="+mn-lt"/>
                <a:ea typeface="ＭＳ Ｐゴシック" panose="020B0600070205080204" pitchFamily="34" charset="-128"/>
              </a:rPr>
              <a:t>Doom</a:t>
            </a:r>
            <a:r>
              <a:rPr lang="fr-FR" altLang="fr-FR" sz="2400" dirty="0">
                <a:latin typeface="+mn-lt"/>
                <a:ea typeface="ＭＳ Ｐゴシック" panose="020B0600070205080204" pitchFamily="34" charset="-128"/>
              </a:rPr>
              <a:t> </a:t>
            </a:r>
            <a:r>
              <a:rPr lang="fr-FR" altLang="fr-FR" sz="2400" dirty="0" err="1">
                <a:latin typeface="+mn-lt"/>
                <a:ea typeface="ＭＳ Ｐゴシック" panose="020B0600070205080204" pitchFamily="34" charset="-128"/>
              </a:rPr>
              <a:t>like</a:t>
            </a:r>
            <a:r>
              <a:rPr lang="fr-FR" altLang="fr-FR" sz="2400" dirty="0">
                <a:latin typeface="+mn-lt"/>
                <a:ea typeface="ＭＳ Ｐゴシック" panose="020B0600070205080204" pitchFamily="34" charset="-128"/>
              </a:rPr>
              <a:t>". Les ventes globales de </a:t>
            </a:r>
            <a:r>
              <a:rPr lang="fr-FR" altLang="fr-FR" sz="2400" dirty="0" err="1">
                <a:latin typeface="+mn-lt"/>
                <a:ea typeface="ＭＳ Ｐゴシック" panose="020B0600070205080204" pitchFamily="34" charset="-128"/>
              </a:rPr>
              <a:t>Doom</a:t>
            </a:r>
            <a:r>
              <a:rPr lang="fr-FR" altLang="fr-FR" sz="2400" dirty="0">
                <a:latin typeface="+mn-lt"/>
                <a:ea typeface="ＭＳ Ｐゴシック" panose="020B0600070205080204" pitchFamily="34" charset="-128"/>
              </a:rPr>
              <a:t> ont dépassé 2 millions d'exemplaires. </a:t>
            </a:r>
          </a:p>
        </p:txBody>
      </p:sp>
      <p:sp>
        <p:nvSpPr>
          <p:cNvPr id="2" name="Espace réservé du numéro de diapositive 1">
            <a:extLst>
              <a:ext uri="{FF2B5EF4-FFF2-40B4-BE49-F238E27FC236}">
                <a16:creationId xmlns:a16="http://schemas.microsoft.com/office/drawing/2014/main" id="{F445F263-495A-F54E-9AB0-5217773ECC6A}"/>
              </a:ext>
            </a:extLst>
          </p:cNvPr>
          <p:cNvSpPr>
            <a:spLocks noGrp="1"/>
          </p:cNvSpPr>
          <p:nvPr>
            <p:ph type="sldNum" sz="quarter" idx="12"/>
          </p:nvPr>
        </p:nvSpPr>
        <p:spPr/>
        <p:txBody>
          <a:bodyPr/>
          <a:lstStyle/>
          <a:p>
            <a:pPr>
              <a:defRPr/>
            </a:pPr>
            <a:fld id="{0618EE83-75C6-9541-90C4-09A9515EB8D4}" type="slidenum">
              <a:rPr lang="en-US" altLang="fr-FR" smtClean="0"/>
              <a:pPr>
                <a:defRPr/>
              </a:pPr>
              <a:t>75</a:t>
            </a:fld>
            <a:endParaRPr lang="en-US" altLang="fr-FR"/>
          </a:p>
        </p:txBody>
      </p:sp>
      <p:sp>
        <p:nvSpPr>
          <p:cNvPr id="428035" name="Titre 1">
            <a:extLst>
              <a:ext uri="{FF2B5EF4-FFF2-40B4-BE49-F238E27FC236}">
                <a16:creationId xmlns:a16="http://schemas.microsoft.com/office/drawing/2014/main" id="{777E99B2-4D7D-C943-8F6B-A3B8D0552167}"/>
              </a:ext>
            </a:extLst>
          </p:cNvPr>
          <p:cNvSpPr>
            <a:spLocks noGrp="1" noChangeArrowheads="1"/>
          </p:cNvSpPr>
          <p:nvPr>
            <p:ph type="title" idx="4294967295"/>
          </p:nvPr>
        </p:nvSpPr>
        <p:spPr bwMode="auto">
          <a:xfrm>
            <a:off x="1202736" y="586904"/>
            <a:ext cx="6799262" cy="568796"/>
          </a:xfrm>
        </p:spPr>
        <p:txBody>
          <a:bodyPr wrap="square" numCol="1" anchorCtr="0" compatLnSpc="1">
            <a:prstTxWarp prst="textNoShape">
              <a:avLst/>
            </a:prstTxWarp>
            <a:normAutofit fontScale="90000"/>
          </a:bodyPr>
          <a:lstStyle/>
          <a:p>
            <a:r>
              <a:rPr lang="fr-FR" altLang="fr-FR" dirty="0">
                <a:solidFill>
                  <a:schemeClr val="tx1"/>
                </a:solidFill>
              </a:rPr>
              <a:t>1993</a:t>
            </a:r>
          </a:p>
        </p:txBody>
      </p:sp>
    </p:spTree>
    <p:extLst>
      <p:ext uri="{BB962C8B-B14F-4D97-AF65-F5344CB8AC3E}">
        <p14:creationId xmlns:p14="http://schemas.microsoft.com/office/powerpoint/2010/main" val="25253057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11AAFA0-1CBB-9D40-9C76-B44AB3D70341}"/>
              </a:ext>
            </a:extLst>
          </p:cNvPr>
          <p:cNvSpPr>
            <a:spLocks noGrp="1"/>
          </p:cNvSpPr>
          <p:nvPr>
            <p:ph type="sldNum" sz="quarter" idx="12"/>
          </p:nvPr>
        </p:nvSpPr>
        <p:spPr/>
        <p:txBody>
          <a:bodyPr/>
          <a:lstStyle/>
          <a:p>
            <a:pPr>
              <a:defRPr/>
            </a:pPr>
            <a:fld id="{0618EE83-75C6-9541-90C4-09A9515EB8D4}" type="slidenum">
              <a:rPr lang="en-US" altLang="fr-FR" smtClean="0"/>
              <a:pPr>
                <a:defRPr/>
              </a:pPr>
              <a:t>76</a:t>
            </a:fld>
            <a:endParaRPr lang="en-US" altLang="fr-FR"/>
          </a:p>
        </p:txBody>
      </p:sp>
      <p:sp>
        <p:nvSpPr>
          <p:cNvPr id="430081" name="Titre 1">
            <a:extLst>
              <a:ext uri="{FF2B5EF4-FFF2-40B4-BE49-F238E27FC236}">
                <a16:creationId xmlns:a16="http://schemas.microsoft.com/office/drawing/2014/main" id="{5236BC44-4BD8-3246-8FDD-5745BEAC7614}"/>
              </a:ext>
            </a:extLst>
          </p:cNvPr>
          <p:cNvSpPr>
            <a:spLocks noGrp="1" noChangeArrowheads="1"/>
          </p:cNvSpPr>
          <p:nvPr>
            <p:ph type="title" idx="4294967295"/>
          </p:nvPr>
        </p:nvSpPr>
        <p:spPr bwMode="auto">
          <a:xfrm>
            <a:off x="685800" y="351896"/>
            <a:ext cx="7772400" cy="922337"/>
          </a:xfrm>
        </p:spPr>
        <p:txBody>
          <a:bodyPr wrap="square" numCol="1" anchorCtr="0" compatLnSpc="1">
            <a:prstTxWarp prst="textNoShape">
              <a:avLst/>
            </a:prstTxWarp>
          </a:bodyPr>
          <a:lstStyle/>
          <a:p>
            <a:r>
              <a:rPr lang="fr-FR" altLang="fr-FR" dirty="0">
                <a:solidFill>
                  <a:schemeClr val="tx1"/>
                </a:solidFill>
              </a:rPr>
              <a:t>1994</a:t>
            </a:r>
          </a:p>
        </p:txBody>
      </p:sp>
      <p:sp>
        <p:nvSpPr>
          <p:cNvPr id="430082" name="Rectangle 3">
            <a:extLst>
              <a:ext uri="{FF2B5EF4-FFF2-40B4-BE49-F238E27FC236}">
                <a16:creationId xmlns:a16="http://schemas.microsoft.com/office/drawing/2014/main" id="{059238AE-7224-E84B-96DD-E35122038B77}"/>
              </a:ext>
            </a:extLst>
          </p:cNvPr>
          <p:cNvSpPr>
            <a:spLocks noGrp="1" noChangeArrowheads="1"/>
          </p:cNvSpPr>
          <p:nvPr>
            <p:ph idx="4294967295"/>
          </p:nvPr>
        </p:nvSpPr>
        <p:spPr>
          <a:xfrm>
            <a:off x="685800" y="1274233"/>
            <a:ext cx="7019925" cy="4951942"/>
          </a:xfrm>
        </p:spPr>
        <p:txBody>
          <a:bodyPr/>
          <a:lstStyle/>
          <a:p>
            <a:pPr algn="just">
              <a:buFont typeface="Wingdings 2" pitchFamily="2" charset="2"/>
              <a:buNone/>
            </a:pPr>
            <a:r>
              <a:rPr lang="fr-FR" altLang="fr-FR" sz="2400" dirty="0">
                <a:ea typeface="ＭＳ Ｐゴシック" panose="020B0600070205080204" pitchFamily="34" charset="-128"/>
              </a:rPr>
              <a:t>SEGA sort le </a:t>
            </a:r>
            <a:r>
              <a:rPr lang="fr-FR" altLang="fr-FR" sz="2400" b="1" dirty="0">
                <a:ea typeface="ＭＳ Ｐゴシック" panose="020B0600070205080204" pitchFamily="34" charset="-128"/>
              </a:rPr>
              <a:t>32X</a:t>
            </a:r>
            <a:r>
              <a:rPr lang="fr-FR" altLang="fr-FR" sz="2400" dirty="0">
                <a:ea typeface="ＭＳ Ｐゴシック" panose="020B0600070205080204" pitchFamily="34" charset="-128"/>
              </a:rPr>
              <a:t> afin de booster la très vieillissante MEGADRIVE</a:t>
            </a:r>
          </a:p>
          <a:p>
            <a:pPr algn="just">
              <a:buFont typeface="Wingdings 2" pitchFamily="2" charset="2"/>
              <a:buNone/>
            </a:pPr>
            <a:r>
              <a:rPr lang="fr-FR" altLang="fr-FR" sz="2400" dirty="0">
                <a:ea typeface="ＭＳ Ｐゴシック" panose="020B0600070205080204" pitchFamily="34" charset="-128"/>
              </a:rPr>
              <a:t>SEGA sort la </a:t>
            </a:r>
            <a:r>
              <a:rPr lang="fr-FR" altLang="fr-FR" sz="2400" b="1" dirty="0">
                <a:ea typeface="ＭＳ Ｐゴシック" panose="020B0600070205080204" pitchFamily="34" charset="-128"/>
              </a:rPr>
              <a:t>SATURN</a:t>
            </a:r>
            <a:r>
              <a:rPr lang="fr-FR" altLang="fr-FR" sz="2400" dirty="0">
                <a:ea typeface="ＭＳ Ｐゴシック" panose="020B0600070205080204" pitchFamily="34" charset="-128"/>
              </a:rPr>
              <a:t> au Japon</a:t>
            </a:r>
          </a:p>
          <a:p>
            <a:pPr algn="just">
              <a:buFont typeface="Wingdings 2" pitchFamily="2" charset="2"/>
              <a:buNone/>
            </a:pPr>
            <a:endParaRPr lang="fr-FR" altLang="fr-FR" sz="2400" dirty="0">
              <a:ea typeface="ＭＳ Ｐゴシック" panose="020B0600070205080204" pitchFamily="34" charset="-128"/>
            </a:endParaRPr>
          </a:p>
          <a:p>
            <a:pPr algn="just">
              <a:buFont typeface="Wingdings 2" pitchFamily="2" charset="2"/>
              <a:buNone/>
            </a:pPr>
            <a:r>
              <a:rPr lang="fr-FR" altLang="fr-FR" sz="2400" dirty="0">
                <a:ea typeface="ＭＳ Ｐゴシック" panose="020B0600070205080204" pitchFamily="34" charset="-128"/>
              </a:rPr>
              <a:t>Sony se lance seul et sort la </a:t>
            </a:r>
            <a:r>
              <a:rPr lang="fr-FR" altLang="fr-FR" sz="2400" b="1" dirty="0">
                <a:ea typeface="ＭＳ Ｐゴシック" panose="020B0600070205080204" pitchFamily="34" charset="-128"/>
              </a:rPr>
              <a:t>PLAYSTATION</a:t>
            </a:r>
            <a:r>
              <a:rPr lang="fr-FR" altLang="fr-FR" sz="2400" dirty="0">
                <a:ea typeface="ＭＳ Ｐゴシック" panose="020B0600070205080204" pitchFamily="34" charset="-128"/>
              </a:rPr>
              <a:t> au Japon, cette console est très prometteuse car elle s'annonce ultra-puissante. </a:t>
            </a:r>
          </a:p>
        </p:txBody>
      </p:sp>
      <p:pic>
        <p:nvPicPr>
          <p:cNvPr id="430083" name="Picture 5" descr="psx">
            <a:extLst>
              <a:ext uri="{FF2B5EF4-FFF2-40B4-BE49-F238E27FC236}">
                <a16:creationId xmlns:a16="http://schemas.microsoft.com/office/drawing/2014/main" id="{56BF7746-D094-6B42-B088-3EF0E9CCE8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975153"/>
            <a:ext cx="238125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2943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13A2F5F-FAB1-E74A-8F2C-1A0F45AF713E}"/>
              </a:ext>
            </a:extLst>
          </p:cNvPr>
          <p:cNvSpPr>
            <a:spLocks noGrp="1"/>
          </p:cNvSpPr>
          <p:nvPr>
            <p:ph type="sldNum" sz="quarter" idx="12"/>
          </p:nvPr>
        </p:nvSpPr>
        <p:spPr/>
        <p:txBody>
          <a:bodyPr/>
          <a:lstStyle/>
          <a:p>
            <a:pPr>
              <a:defRPr/>
            </a:pPr>
            <a:fld id="{0618EE83-75C6-9541-90C4-09A9515EB8D4}" type="slidenum">
              <a:rPr lang="en-US" altLang="fr-FR" smtClean="0"/>
              <a:pPr>
                <a:defRPr/>
              </a:pPr>
              <a:t>77</a:t>
            </a:fld>
            <a:endParaRPr lang="en-US" altLang="fr-FR"/>
          </a:p>
        </p:txBody>
      </p:sp>
      <p:sp>
        <p:nvSpPr>
          <p:cNvPr id="432129" name="Titre 1">
            <a:extLst>
              <a:ext uri="{FF2B5EF4-FFF2-40B4-BE49-F238E27FC236}">
                <a16:creationId xmlns:a16="http://schemas.microsoft.com/office/drawing/2014/main" id="{FC39A676-9BBB-CB42-8195-D170BDC50B9E}"/>
              </a:ext>
            </a:extLst>
          </p:cNvPr>
          <p:cNvSpPr>
            <a:spLocks noGrp="1" noChangeArrowheads="1"/>
          </p:cNvSpPr>
          <p:nvPr>
            <p:ph type="title" idx="4294967295"/>
          </p:nvPr>
        </p:nvSpPr>
        <p:spPr bwMode="auto">
          <a:xfrm>
            <a:off x="1176339" y="543162"/>
            <a:ext cx="6799262" cy="568796"/>
          </a:xfrm>
        </p:spPr>
        <p:txBody>
          <a:bodyPr wrap="square" numCol="1" anchorCtr="0" compatLnSpc="1">
            <a:prstTxWarp prst="textNoShape">
              <a:avLst/>
            </a:prstTxWarp>
            <a:normAutofit fontScale="90000"/>
          </a:bodyPr>
          <a:lstStyle/>
          <a:p>
            <a:r>
              <a:rPr lang="fr-FR" altLang="fr-FR" dirty="0">
                <a:solidFill>
                  <a:schemeClr val="tx1"/>
                </a:solidFill>
              </a:rPr>
              <a:t>1995</a:t>
            </a:r>
          </a:p>
        </p:txBody>
      </p:sp>
      <p:sp>
        <p:nvSpPr>
          <p:cNvPr id="445441" name="Rectangle 3">
            <a:extLst>
              <a:ext uri="{FF2B5EF4-FFF2-40B4-BE49-F238E27FC236}">
                <a16:creationId xmlns:a16="http://schemas.microsoft.com/office/drawing/2014/main" id="{0192B325-F26F-6441-AC32-C12A636B3DB4}"/>
              </a:ext>
            </a:extLst>
          </p:cNvPr>
          <p:cNvSpPr>
            <a:spLocks noGrp="1"/>
          </p:cNvSpPr>
          <p:nvPr>
            <p:ph idx="4294967295"/>
          </p:nvPr>
        </p:nvSpPr>
        <p:spPr>
          <a:xfrm>
            <a:off x="811213" y="1262062"/>
            <a:ext cx="5410200" cy="5000625"/>
          </a:xfrm>
        </p:spPr>
        <p:txBody>
          <a:bodyPr rtlCol="0">
            <a:normAutofit fontScale="92500" lnSpcReduction="20000"/>
          </a:bodyPr>
          <a:lstStyle/>
          <a:p>
            <a:pPr marL="447675" indent="-382588" fontAlgn="auto">
              <a:spcAft>
                <a:spcPts val="0"/>
              </a:spcAft>
              <a:buFont typeface="Wingdings 2" pitchFamily="2" charset="2"/>
              <a:buNone/>
              <a:defRPr/>
            </a:pPr>
            <a:r>
              <a:rPr lang="fr-FR" altLang="fr-FR" dirty="0">
                <a:ea typeface="ＭＳ Ｐゴシック" panose="020B0600070205080204" pitchFamily="34" charset="-128"/>
              </a:rPr>
              <a:t>La SATURN est lancée dans le monde entier</a:t>
            </a:r>
          </a:p>
          <a:p>
            <a:pPr marL="447675" indent="-382588" fontAlgn="auto">
              <a:spcAft>
                <a:spcPts val="0"/>
              </a:spcAft>
              <a:buFont typeface="Wingdings 2" pitchFamily="2" charset="2"/>
              <a:buNone/>
              <a:defRPr/>
            </a:pPr>
            <a:endParaRPr lang="fr-FR" altLang="fr-FR" dirty="0">
              <a:ea typeface="ＭＳ Ｐゴシック" panose="020B0600070205080204" pitchFamily="34" charset="-128"/>
            </a:endParaRPr>
          </a:p>
          <a:p>
            <a:pPr marL="447675" indent="-382588" fontAlgn="auto">
              <a:spcAft>
                <a:spcPts val="0"/>
              </a:spcAft>
              <a:buFont typeface="Wingdings 2" pitchFamily="2" charset="2"/>
              <a:buNone/>
              <a:defRPr/>
            </a:pPr>
            <a:r>
              <a:rPr lang="fr-FR" altLang="fr-FR" dirty="0">
                <a:ea typeface="ＭＳ Ｐゴシック" panose="020B0600070205080204" pitchFamily="34" charset="-128"/>
              </a:rPr>
              <a:t>Sony sort la </a:t>
            </a:r>
            <a:r>
              <a:rPr lang="fr-FR" altLang="fr-FR" b="1" dirty="0">
                <a:ea typeface="ＭＳ Ｐゴシック" panose="020B0600070205080204" pitchFamily="34" charset="-128"/>
              </a:rPr>
              <a:t>Playstation</a:t>
            </a:r>
            <a:r>
              <a:rPr lang="fr-FR" altLang="fr-FR" dirty="0">
                <a:ea typeface="ＭＳ Ｐゴシック" panose="020B0600070205080204" pitchFamily="34" charset="-128"/>
              </a:rPr>
              <a:t> aux USA (299$) puis en Europe (2070 frs)</a:t>
            </a:r>
          </a:p>
          <a:p>
            <a:pPr marL="447675" indent="-382588" fontAlgn="auto">
              <a:spcAft>
                <a:spcPts val="0"/>
              </a:spcAft>
              <a:buFont typeface="Wingdings 2" pitchFamily="2" charset="2"/>
              <a:buNone/>
              <a:defRPr/>
            </a:pPr>
            <a:endParaRPr lang="fr-FR" altLang="fr-FR" dirty="0">
              <a:ea typeface="ＭＳ Ｐゴシック" panose="020B0600070205080204" pitchFamily="34" charset="-128"/>
            </a:endParaRPr>
          </a:p>
          <a:p>
            <a:pPr marL="447675" indent="-382588" fontAlgn="auto">
              <a:spcAft>
                <a:spcPts val="0"/>
              </a:spcAft>
              <a:buFont typeface="Wingdings 2" pitchFamily="2" charset="2"/>
              <a:buNone/>
              <a:defRPr/>
            </a:pPr>
            <a:r>
              <a:rPr lang="fr-FR" altLang="fr-FR" dirty="0">
                <a:ea typeface="ＭＳ Ｐゴシック" panose="020B0600070205080204" pitchFamily="34" charset="-128"/>
              </a:rPr>
              <a:t>Nintendo sort une dr</a:t>
            </a:r>
            <a:r>
              <a:rPr lang="fr-FR" altLang="ja-JP" dirty="0">
                <a:ea typeface="ＭＳ 明朝" panose="02020609040205080304" pitchFamily="49" charset="-128"/>
              </a:rPr>
              <a:t>ô</a:t>
            </a:r>
            <a:r>
              <a:rPr lang="fr-FR" altLang="fr-FR" dirty="0">
                <a:ea typeface="ＭＳ Ｐゴシック" panose="020B0600070205080204" pitchFamily="34" charset="-128"/>
              </a:rPr>
              <a:t>le de console a placer devant les yeux : LE </a:t>
            </a:r>
            <a:r>
              <a:rPr lang="fr-FR" altLang="fr-FR" b="1" dirty="0">
                <a:ea typeface="ＭＳ Ｐゴシック" panose="020B0600070205080204" pitchFamily="34" charset="-128"/>
              </a:rPr>
              <a:t>VIRTUAL BOY</a:t>
            </a:r>
            <a:r>
              <a:rPr lang="fr-FR" altLang="fr-FR" dirty="0">
                <a:ea typeface="ＭＳ Ｐゴシック" panose="020B0600070205080204" pitchFamily="34" charset="-128"/>
              </a:rPr>
              <a:t> (lancé a 179$ aux States). Ca sera un échec monumental, la console sera abandonnée l'année suivante.</a:t>
            </a:r>
          </a:p>
          <a:p>
            <a:pPr marL="447675" indent="-382588" fontAlgn="auto">
              <a:spcAft>
                <a:spcPts val="0"/>
              </a:spcAft>
              <a:buFont typeface="Wingdings 2" pitchFamily="2" charset="2"/>
              <a:buNone/>
              <a:defRPr/>
            </a:pPr>
            <a:endParaRPr lang="fr-FR" altLang="fr-FR" dirty="0">
              <a:ea typeface="ＭＳ Ｐゴシック" panose="020B0600070205080204" pitchFamily="34" charset="-128"/>
            </a:endParaRPr>
          </a:p>
          <a:p>
            <a:pPr marL="447675" indent="-382588" fontAlgn="auto">
              <a:spcAft>
                <a:spcPts val="0"/>
              </a:spcAft>
              <a:buFont typeface="Wingdings 2" pitchFamily="2" charset="2"/>
              <a:buNone/>
              <a:defRPr/>
            </a:pPr>
            <a:r>
              <a:rPr lang="fr-FR" altLang="fr-FR" dirty="0">
                <a:ea typeface="ＭＳ Ｐゴシック" panose="020B0600070205080204" pitchFamily="34" charset="-128"/>
              </a:rPr>
              <a:t>NINTENDO sort la </a:t>
            </a:r>
            <a:r>
              <a:rPr lang="fr-FR" altLang="fr-FR" b="1" dirty="0">
                <a:ea typeface="ＭＳ Ｐゴシック" panose="020B0600070205080204" pitchFamily="34" charset="-128"/>
              </a:rPr>
              <a:t>Nintendo 64</a:t>
            </a:r>
            <a:r>
              <a:rPr lang="fr-FR" altLang="fr-FR" dirty="0">
                <a:ea typeface="ＭＳ Ｐゴシック" panose="020B0600070205080204" pitchFamily="34" charset="-128"/>
              </a:rPr>
              <a:t> au Japon </a:t>
            </a:r>
            <a:br>
              <a:rPr lang="fr-FR" altLang="fr-FR" dirty="0">
                <a:ea typeface="ＭＳ Ｐゴシック" panose="020B0600070205080204" pitchFamily="34" charset="-128"/>
              </a:rPr>
            </a:br>
            <a:endParaRPr lang="fr-FR" altLang="fr-FR" dirty="0">
              <a:ea typeface="ＭＳ Ｐゴシック" panose="020B0600070205080204" pitchFamily="34" charset="-128"/>
            </a:endParaRPr>
          </a:p>
          <a:p>
            <a:pPr marL="447675" indent="-382588" fontAlgn="auto">
              <a:spcAft>
                <a:spcPts val="0"/>
              </a:spcAft>
              <a:buFont typeface="Wingdings 2" pitchFamily="2" charset="2"/>
              <a:buNone/>
              <a:defRPr/>
            </a:pPr>
            <a:r>
              <a:rPr lang="fr-FR" altLang="fr-FR" dirty="0">
                <a:ea typeface="ＭＳ Ｐゴシック" panose="020B0600070205080204" pitchFamily="34" charset="-128"/>
              </a:rPr>
              <a:t> </a:t>
            </a:r>
            <a:br>
              <a:rPr lang="fr-FR" altLang="fr-FR" dirty="0">
                <a:ea typeface="ＭＳ Ｐゴシック" panose="020B0600070205080204" pitchFamily="34" charset="-128"/>
              </a:rPr>
            </a:br>
            <a:endParaRPr lang="fr-FR" altLang="fr-FR" dirty="0">
              <a:ea typeface="ＭＳ Ｐゴシック" panose="020B0600070205080204" pitchFamily="34" charset="-128"/>
            </a:endParaRPr>
          </a:p>
        </p:txBody>
      </p:sp>
      <p:pic>
        <p:nvPicPr>
          <p:cNvPr id="432131" name="Picture 5" descr="saturn">
            <a:extLst>
              <a:ext uri="{FF2B5EF4-FFF2-40B4-BE49-F238E27FC236}">
                <a16:creationId xmlns:a16="http://schemas.microsoft.com/office/drawing/2014/main" id="{70CB8EE0-3267-524B-B87D-BE8CCE8207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6129" y="1601449"/>
            <a:ext cx="12239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2132" name="Picture 7" descr="virtual-boy">
            <a:extLst>
              <a:ext uri="{FF2B5EF4-FFF2-40B4-BE49-F238E27FC236}">
                <a16:creationId xmlns:a16="http://schemas.microsoft.com/office/drawing/2014/main" id="{7AF9F207-3E24-B24B-8C15-B63E00A7A8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7055" y="2904956"/>
            <a:ext cx="1296988"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2133" name="Picture 9" descr="n64">
            <a:extLst>
              <a:ext uri="{FF2B5EF4-FFF2-40B4-BE49-F238E27FC236}">
                <a16:creationId xmlns:a16="http://schemas.microsoft.com/office/drawing/2014/main" id="{49129FA6-C2C8-C640-A0EA-2E139900A1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8109" y="4359275"/>
            <a:ext cx="15144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5322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177" name="Picture 5" descr="dukenukem3d">
            <a:extLst>
              <a:ext uri="{FF2B5EF4-FFF2-40B4-BE49-F238E27FC236}">
                <a16:creationId xmlns:a16="http://schemas.microsoft.com/office/drawing/2014/main" id="{4D8FB91E-D1F7-ED42-817D-8104E2C4EB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549275"/>
            <a:ext cx="1752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4178" name="Rectangle 6">
            <a:extLst>
              <a:ext uri="{FF2B5EF4-FFF2-40B4-BE49-F238E27FC236}">
                <a16:creationId xmlns:a16="http://schemas.microsoft.com/office/drawing/2014/main" id="{AE325770-2AB9-B446-96CC-4DE020CC11AF}"/>
              </a:ext>
            </a:extLst>
          </p:cNvPr>
          <p:cNvSpPr>
            <a:spLocks noChangeArrowheads="1"/>
          </p:cNvSpPr>
          <p:nvPr/>
        </p:nvSpPr>
        <p:spPr bwMode="auto">
          <a:xfrm>
            <a:off x="2771775" y="938768"/>
            <a:ext cx="50403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400">
                <a:latin typeface="+mn-lt"/>
                <a:ea typeface="ＭＳ Ｐゴシック" panose="020B0600070205080204" pitchFamily="34" charset="-128"/>
              </a:rPr>
              <a:t>La 2eme claque du "doom like". Fini les couloirs répétitifs et l'action toujours identidique ! Ici un palier est franchi : on se ballade dans de "vrais" décors variés et détaillés (cinemas, rues, base spatiale, etc...) </a:t>
            </a:r>
          </a:p>
        </p:txBody>
      </p:sp>
      <p:sp>
        <p:nvSpPr>
          <p:cNvPr id="434179" name="Rectangle 7">
            <a:extLst>
              <a:ext uri="{FF2B5EF4-FFF2-40B4-BE49-F238E27FC236}">
                <a16:creationId xmlns:a16="http://schemas.microsoft.com/office/drawing/2014/main" id="{6B118C24-BAB4-BE45-BB30-9C477D0E9AAE}"/>
              </a:ext>
            </a:extLst>
          </p:cNvPr>
          <p:cNvSpPr>
            <a:spLocks noChangeArrowheads="1"/>
          </p:cNvSpPr>
          <p:nvPr/>
        </p:nvSpPr>
        <p:spPr bwMode="auto">
          <a:xfrm>
            <a:off x="2843213" y="547688"/>
            <a:ext cx="2105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400" b="1">
                <a:latin typeface="+mn-lt"/>
                <a:ea typeface="ＭＳ Ｐゴシック" panose="020B0600070205080204" pitchFamily="34" charset="-128"/>
              </a:rPr>
              <a:t>DUKE NUKEM 3D PC</a:t>
            </a:r>
            <a:r>
              <a:rPr lang="fr-FR" altLang="fr-FR" sz="1400">
                <a:latin typeface="+mn-lt"/>
                <a:ea typeface="ＭＳ Ｐゴシック" panose="020B0600070205080204" pitchFamily="34" charset="-128"/>
              </a:rPr>
              <a:t> </a:t>
            </a:r>
          </a:p>
        </p:txBody>
      </p:sp>
      <p:sp>
        <p:nvSpPr>
          <p:cNvPr id="434180" name="Rectangle 8">
            <a:extLst>
              <a:ext uri="{FF2B5EF4-FFF2-40B4-BE49-F238E27FC236}">
                <a16:creationId xmlns:a16="http://schemas.microsoft.com/office/drawing/2014/main" id="{95C5190F-3E64-DB47-B288-B3643A77A0C2}"/>
              </a:ext>
            </a:extLst>
          </p:cNvPr>
          <p:cNvSpPr>
            <a:spLocks noChangeArrowheads="1"/>
          </p:cNvSpPr>
          <p:nvPr/>
        </p:nvSpPr>
        <p:spPr bwMode="auto">
          <a:xfrm>
            <a:off x="2771775" y="2216339"/>
            <a:ext cx="60483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200" b="1">
                <a:latin typeface="+mn-lt"/>
                <a:ea typeface="ＭＳ Ｐゴシック" panose="020B0600070205080204" pitchFamily="34" charset="-128"/>
              </a:rPr>
              <a:t>TOMB RAIDER</a:t>
            </a:r>
            <a:br>
              <a:rPr lang="fr-FR" altLang="fr-FR" sz="1600">
                <a:latin typeface="+mn-lt"/>
                <a:ea typeface="ＭＳ Ｐゴシック" panose="020B0600070205080204" pitchFamily="34" charset="-128"/>
              </a:rPr>
            </a:br>
            <a:r>
              <a:rPr lang="fr-FR" altLang="fr-FR" sz="1400">
                <a:latin typeface="+mn-lt"/>
                <a:ea typeface="ＭＳ Ｐゴシック" panose="020B0600070205080204" pitchFamily="34" charset="-128"/>
              </a:rPr>
              <a:t>                                           </a:t>
            </a:r>
            <a:br>
              <a:rPr lang="fr-FR" altLang="fr-FR" sz="1400">
                <a:latin typeface="+mn-lt"/>
                <a:ea typeface="ＭＳ Ｐゴシック" panose="020B0600070205080204" pitchFamily="34" charset="-128"/>
              </a:rPr>
            </a:br>
            <a:r>
              <a:rPr lang="fr-FR" altLang="fr-FR" sz="1400">
                <a:latin typeface="+mn-lt"/>
                <a:ea typeface="ＭＳ Ｐゴシック" panose="020B0600070205080204" pitchFamily="34" charset="-128"/>
              </a:rPr>
              <a:t>Qui ne connait pas Lara Croft, l'héroïne du jeu ? En 1996 lors de sa sortie sur PSX et PC le jeu etait impressionnant : une immersion totale dans un environnement naturel hostile. les suites hélas ne seront jamais à la hauteur, mais le marketing réussi fera qu'aujourd'hui encore le titre du jeu et de l'heroine sont porteurs, au point d'en tirer 2 adaptations pour le cinéma. </a:t>
            </a:r>
          </a:p>
        </p:txBody>
      </p:sp>
      <p:pic>
        <p:nvPicPr>
          <p:cNvPr id="434181" name="Picture 9" descr="tombraider">
            <a:extLst>
              <a:ext uri="{FF2B5EF4-FFF2-40B4-BE49-F238E27FC236}">
                <a16:creationId xmlns:a16="http://schemas.microsoft.com/office/drawing/2014/main" id="{D630D6DF-1B9C-1441-8824-E62B3D9FE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2205038"/>
            <a:ext cx="17811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4182" name="Picture 11" descr="souledge">
            <a:extLst>
              <a:ext uri="{FF2B5EF4-FFF2-40B4-BE49-F238E27FC236}">
                <a16:creationId xmlns:a16="http://schemas.microsoft.com/office/drawing/2014/main" id="{C116A1F0-165A-DC4A-B1D4-85495F2554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4365625"/>
            <a:ext cx="1943100"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4183" name="Rectangle 12">
            <a:extLst>
              <a:ext uri="{FF2B5EF4-FFF2-40B4-BE49-F238E27FC236}">
                <a16:creationId xmlns:a16="http://schemas.microsoft.com/office/drawing/2014/main" id="{FC356FAE-87EE-B74D-9330-D9DDEBEBB23D}"/>
              </a:ext>
            </a:extLst>
          </p:cNvPr>
          <p:cNvSpPr>
            <a:spLocks noChangeArrowheads="1"/>
          </p:cNvSpPr>
          <p:nvPr/>
        </p:nvSpPr>
        <p:spPr bwMode="auto">
          <a:xfrm>
            <a:off x="2916238" y="3798997"/>
            <a:ext cx="381635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400" b="1" dirty="0">
                <a:latin typeface="+mn-lt"/>
                <a:ea typeface="ＭＳ Ｐゴシック" panose="020B0600070205080204" pitchFamily="34" charset="-128"/>
              </a:rPr>
              <a:t>SOUL EDGE</a:t>
            </a:r>
            <a:r>
              <a:rPr lang="fr-FR" altLang="fr-FR" sz="1400" dirty="0">
                <a:latin typeface="+mn-lt"/>
                <a:ea typeface="ＭＳ Ｐゴシック" panose="020B0600070205080204" pitchFamily="34" charset="-128"/>
              </a:rPr>
              <a:t> </a:t>
            </a:r>
            <a:r>
              <a:rPr lang="fr-FR" altLang="fr-FR" sz="1000" b="1" dirty="0">
                <a:latin typeface="+mn-lt"/>
                <a:ea typeface="ＭＳ Ｐゴシック" panose="020B0600070205080204" pitchFamily="34" charset="-128"/>
              </a:rPr>
              <a:t>PSX(</a:t>
            </a:r>
            <a:r>
              <a:rPr lang="fr-FR" altLang="fr-FR" sz="1000" b="1" dirty="0" err="1">
                <a:latin typeface="+mn-lt"/>
                <a:ea typeface="ＭＳ Ｐゴシック" panose="020B0600070205080204" pitchFamily="34" charset="-128"/>
              </a:rPr>
              <a:t>SoulBlade</a:t>
            </a:r>
            <a:r>
              <a:rPr lang="fr-FR" altLang="fr-FR" sz="1000" b="1" dirty="0">
                <a:latin typeface="+mn-lt"/>
                <a:ea typeface="ＭＳ Ｐゴシック" panose="020B0600070205080204" pitchFamily="34" charset="-128"/>
              </a:rPr>
              <a:t>)</a:t>
            </a:r>
            <a:r>
              <a:rPr lang="fr-FR" altLang="fr-FR" sz="7600" dirty="0">
                <a:latin typeface="+mn-lt"/>
                <a:ea typeface="ＭＳ Ｐゴシック" panose="020B0600070205080204" pitchFamily="34" charset="-128"/>
              </a:rPr>
              <a:t> </a:t>
            </a:r>
          </a:p>
          <a:p>
            <a:pPr eaLnBrk="1" hangingPunct="1">
              <a:lnSpc>
                <a:spcPct val="100000"/>
              </a:lnSpc>
              <a:spcBef>
                <a:spcPct val="0"/>
              </a:spcBef>
              <a:buClrTx/>
              <a:buSzTx/>
              <a:buFontTx/>
              <a:buNone/>
            </a:pPr>
            <a:r>
              <a:rPr lang="fr-FR" altLang="fr-FR" sz="1200" dirty="0">
                <a:latin typeface="+mn-lt"/>
                <a:ea typeface="ＭＳ Ｐゴシック" panose="020B0600070205080204" pitchFamily="34" charset="-128"/>
              </a:rPr>
              <a:t>LE JEU de combat avec armes (adapté avec brio sur DREAMCAST ensuite sous le nom de Soul </a:t>
            </a:r>
            <a:r>
              <a:rPr lang="fr-FR" altLang="fr-FR" sz="1200" dirty="0" err="1">
                <a:latin typeface="+mn-lt"/>
                <a:ea typeface="ＭＳ Ｐゴシック" panose="020B0600070205080204" pitchFamily="34" charset="-128"/>
              </a:rPr>
              <a:t>Calibur</a:t>
            </a:r>
            <a:r>
              <a:rPr lang="fr-FR" altLang="fr-FR" sz="1200" dirty="0">
                <a:latin typeface="+mn-lt"/>
                <a:ea typeface="ＭＳ Ｐゴシック" panose="020B0600070205080204" pitchFamily="34" charset="-128"/>
              </a:rPr>
              <a:t>) qui </a:t>
            </a:r>
            <a:r>
              <a:rPr lang="fr-FR" altLang="fr-FR" sz="1200" dirty="0" err="1">
                <a:latin typeface="+mn-lt"/>
                <a:ea typeface="ＭＳ Ｐゴシック" panose="020B0600070205080204" pitchFamily="34" charset="-128"/>
              </a:rPr>
              <a:t>demontrait</a:t>
            </a:r>
            <a:r>
              <a:rPr lang="fr-FR" altLang="fr-FR" sz="1200" dirty="0">
                <a:latin typeface="+mn-lt"/>
                <a:ea typeface="ＭＳ Ｐゴシック" panose="020B0600070205080204" pitchFamily="34" charset="-128"/>
              </a:rPr>
              <a:t> que l'avenir du jeu de combat </a:t>
            </a:r>
            <a:r>
              <a:rPr lang="fr-FR" altLang="fr-FR" sz="1200" dirty="0" err="1">
                <a:latin typeface="+mn-lt"/>
                <a:ea typeface="ＭＳ Ｐゴシック" panose="020B0600070205080204" pitchFamily="34" charset="-128"/>
              </a:rPr>
              <a:t>etait</a:t>
            </a:r>
            <a:r>
              <a:rPr lang="fr-FR" altLang="fr-FR" sz="1200" dirty="0">
                <a:latin typeface="+mn-lt"/>
                <a:ea typeface="ＭＳ Ｐゴシック" panose="020B0600070205080204" pitchFamily="34" charset="-128"/>
              </a:rPr>
              <a:t> assuré !</a:t>
            </a:r>
            <a:r>
              <a:rPr lang="fr-FR" altLang="fr-FR" sz="700" dirty="0">
                <a:latin typeface="+mn-lt"/>
                <a:ea typeface="ＭＳ Ｐゴシック" panose="020B0600070205080204" pitchFamily="34" charset="-128"/>
              </a:rPr>
              <a:t>  </a:t>
            </a:r>
          </a:p>
        </p:txBody>
      </p:sp>
      <p:sp>
        <p:nvSpPr>
          <p:cNvPr id="2" name="Espace réservé du numéro de diapositive 1">
            <a:extLst>
              <a:ext uri="{FF2B5EF4-FFF2-40B4-BE49-F238E27FC236}">
                <a16:creationId xmlns:a16="http://schemas.microsoft.com/office/drawing/2014/main" id="{8E146BDC-7FDF-664C-B7C4-0303A509877A}"/>
              </a:ext>
            </a:extLst>
          </p:cNvPr>
          <p:cNvSpPr>
            <a:spLocks noGrp="1"/>
          </p:cNvSpPr>
          <p:nvPr>
            <p:ph type="sldNum" sz="quarter" idx="12"/>
          </p:nvPr>
        </p:nvSpPr>
        <p:spPr/>
        <p:txBody>
          <a:bodyPr/>
          <a:lstStyle/>
          <a:p>
            <a:pPr>
              <a:defRPr/>
            </a:pPr>
            <a:fld id="{0618EE83-75C6-9541-90C4-09A9515EB8D4}" type="slidenum">
              <a:rPr lang="en-US" altLang="fr-FR" smtClean="0"/>
              <a:pPr>
                <a:defRPr/>
              </a:pPr>
              <a:t>78</a:t>
            </a:fld>
            <a:endParaRPr lang="en-US" altLang="fr-FR"/>
          </a:p>
        </p:txBody>
      </p:sp>
    </p:spTree>
    <p:extLst>
      <p:ext uri="{BB962C8B-B14F-4D97-AF65-F5344CB8AC3E}">
        <p14:creationId xmlns:p14="http://schemas.microsoft.com/office/powerpoint/2010/main" val="29202600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10A9FF6-BE40-D846-AFED-18F95D8FA058}"/>
              </a:ext>
            </a:extLst>
          </p:cNvPr>
          <p:cNvSpPr>
            <a:spLocks noGrp="1"/>
          </p:cNvSpPr>
          <p:nvPr>
            <p:ph type="sldNum" sz="quarter" idx="12"/>
          </p:nvPr>
        </p:nvSpPr>
        <p:spPr/>
        <p:txBody>
          <a:bodyPr/>
          <a:lstStyle/>
          <a:p>
            <a:pPr>
              <a:defRPr/>
            </a:pPr>
            <a:fld id="{0618EE83-75C6-9541-90C4-09A9515EB8D4}" type="slidenum">
              <a:rPr lang="en-US" altLang="fr-FR" smtClean="0"/>
              <a:pPr>
                <a:defRPr/>
              </a:pPr>
              <a:t>79</a:t>
            </a:fld>
            <a:endParaRPr lang="en-US" altLang="fr-FR"/>
          </a:p>
        </p:txBody>
      </p:sp>
      <p:sp>
        <p:nvSpPr>
          <p:cNvPr id="436225" name="Titre 1">
            <a:extLst>
              <a:ext uri="{FF2B5EF4-FFF2-40B4-BE49-F238E27FC236}">
                <a16:creationId xmlns:a16="http://schemas.microsoft.com/office/drawing/2014/main" id="{3372D29C-B537-9940-A7F3-5BB9B1104500}"/>
              </a:ext>
            </a:extLst>
          </p:cNvPr>
          <p:cNvSpPr>
            <a:spLocks noGrp="1" noChangeArrowheads="1"/>
          </p:cNvSpPr>
          <p:nvPr>
            <p:ph type="title" idx="4294967295"/>
          </p:nvPr>
        </p:nvSpPr>
        <p:spPr bwMode="auto">
          <a:xfrm>
            <a:off x="1331640" y="548680"/>
            <a:ext cx="6799262" cy="579437"/>
          </a:xfrm>
        </p:spPr>
        <p:txBody>
          <a:bodyPr wrap="square" numCol="1" anchorCtr="0" compatLnSpc="1">
            <a:prstTxWarp prst="textNoShape">
              <a:avLst/>
            </a:prstTxWarp>
            <a:normAutofit fontScale="90000"/>
          </a:bodyPr>
          <a:lstStyle/>
          <a:p>
            <a:r>
              <a:rPr lang="fr-FR" altLang="fr-FR" dirty="0">
                <a:solidFill>
                  <a:schemeClr val="tx1"/>
                </a:solidFill>
              </a:rPr>
              <a:t>1998</a:t>
            </a:r>
          </a:p>
        </p:txBody>
      </p:sp>
      <p:sp>
        <p:nvSpPr>
          <p:cNvPr id="436226" name="Rectangle 3">
            <a:extLst>
              <a:ext uri="{FF2B5EF4-FFF2-40B4-BE49-F238E27FC236}">
                <a16:creationId xmlns:a16="http://schemas.microsoft.com/office/drawing/2014/main" id="{42760F7E-AE65-F24B-85F5-087FCA468C47}"/>
              </a:ext>
            </a:extLst>
          </p:cNvPr>
          <p:cNvSpPr>
            <a:spLocks noGrp="1" noChangeArrowheads="1"/>
          </p:cNvSpPr>
          <p:nvPr>
            <p:ph idx="4294967295"/>
          </p:nvPr>
        </p:nvSpPr>
        <p:spPr>
          <a:xfrm>
            <a:off x="716482" y="1434570"/>
            <a:ext cx="6231782" cy="4525963"/>
          </a:xfrm>
        </p:spPr>
        <p:txBody>
          <a:bodyPr/>
          <a:lstStyle/>
          <a:p>
            <a:pPr marL="447675" indent="-382588" algn="just">
              <a:buFont typeface="Wingdings 2" pitchFamily="2" charset="2"/>
              <a:buNone/>
            </a:pPr>
            <a:r>
              <a:rPr lang="fr-FR" altLang="fr-FR" dirty="0">
                <a:ea typeface="ＭＳ Ｐゴシック" panose="020B0600070205080204" pitchFamily="34" charset="-128"/>
              </a:rPr>
              <a:t>SEGA sort sa nouvelle console de jeux 128 bits, la Katana, qui sera renommée à la dernière minute </a:t>
            </a:r>
            <a:r>
              <a:rPr lang="fr-FR" altLang="fr-FR" b="1" dirty="0">
                <a:ea typeface="ＭＳ Ｐゴシック" panose="020B0600070205080204" pitchFamily="34" charset="-128"/>
              </a:rPr>
              <a:t>DREAMCAST</a:t>
            </a:r>
            <a:r>
              <a:rPr lang="fr-FR" altLang="fr-FR" dirty="0">
                <a:ea typeface="ＭＳ Ｐゴシック" panose="020B0600070205080204" pitchFamily="34" charset="-128"/>
              </a:rPr>
              <a:t>.</a:t>
            </a:r>
          </a:p>
          <a:p>
            <a:pPr marL="447675" indent="-382588" algn="just">
              <a:buFont typeface="Wingdings 2" pitchFamily="2" charset="2"/>
              <a:buNone/>
            </a:pPr>
            <a:endParaRPr lang="fr-FR" altLang="fr-FR" dirty="0">
              <a:ea typeface="ＭＳ Ｐゴシック" panose="020B0600070205080204" pitchFamily="34" charset="-128"/>
            </a:endParaRPr>
          </a:p>
          <a:p>
            <a:pPr marL="447675" indent="-382588" algn="just">
              <a:buFont typeface="Wingdings 2" pitchFamily="2" charset="2"/>
              <a:buNone/>
            </a:pPr>
            <a:r>
              <a:rPr lang="fr-FR" altLang="fr-FR" dirty="0">
                <a:ea typeface="ＭＳ Ｐゴシック" panose="020B0600070205080204" pitchFamily="34" charset="-128"/>
              </a:rPr>
              <a:t>Le développement de la PS2 est confirmé, elle utilisera le nouveau support à la mode : le DVD  </a:t>
            </a:r>
          </a:p>
        </p:txBody>
      </p:sp>
      <p:pic>
        <p:nvPicPr>
          <p:cNvPr id="436227" name="Picture 7" descr="ps2_new_1">
            <a:extLst>
              <a:ext uri="{FF2B5EF4-FFF2-40B4-BE49-F238E27FC236}">
                <a16:creationId xmlns:a16="http://schemas.microsoft.com/office/drawing/2014/main" id="{6DC38805-27ED-BF41-BD98-B9CF7CEA1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376208"/>
            <a:ext cx="2049462"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228" name="Picture 9" descr="dreamcast">
            <a:extLst>
              <a:ext uri="{FF2B5EF4-FFF2-40B4-BE49-F238E27FC236}">
                <a16:creationId xmlns:a16="http://schemas.microsoft.com/office/drawing/2014/main" id="{BC287E3B-EA15-F440-8436-973B4A04B2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1434570"/>
            <a:ext cx="15240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32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BDFABA0-0209-5342-8F43-855D509AC1B1}"/>
              </a:ext>
            </a:extLst>
          </p:cNvPr>
          <p:cNvSpPr>
            <a:spLocks noGrp="1"/>
          </p:cNvSpPr>
          <p:nvPr>
            <p:ph type="sldNum" sz="quarter" idx="12"/>
          </p:nvPr>
        </p:nvSpPr>
        <p:spPr/>
        <p:txBody>
          <a:bodyPr/>
          <a:lstStyle/>
          <a:p>
            <a:pPr>
              <a:defRPr/>
            </a:pPr>
            <a:fld id="{0618EE83-75C6-9541-90C4-09A9515EB8D4}" type="slidenum">
              <a:rPr lang="en-US" altLang="fr-FR" smtClean="0"/>
              <a:pPr>
                <a:defRPr/>
              </a:pPr>
              <a:t>80</a:t>
            </a:fld>
            <a:endParaRPr lang="en-US" altLang="fr-FR"/>
          </a:p>
        </p:txBody>
      </p:sp>
      <p:sp>
        <p:nvSpPr>
          <p:cNvPr id="438273" name="Rectangle 3">
            <a:extLst>
              <a:ext uri="{FF2B5EF4-FFF2-40B4-BE49-F238E27FC236}">
                <a16:creationId xmlns:a16="http://schemas.microsoft.com/office/drawing/2014/main" id="{11B59A01-7B28-2841-BB1C-3C0F9C49C71A}"/>
              </a:ext>
            </a:extLst>
          </p:cNvPr>
          <p:cNvSpPr>
            <a:spLocks noGrp="1" noChangeArrowheads="1"/>
          </p:cNvSpPr>
          <p:nvPr>
            <p:ph idx="4294967295"/>
          </p:nvPr>
        </p:nvSpPr>
        <p:spPr>
          <a:xfrm>
            <a:off x="611559" y="618067"/>
            <a:ext cx="7845053" cy="1439957"/>
          </a:xfrm>
        </p:spPr>
        <p:txBody>
          <a:bodyPr/>
          <a:lstStyle/>
          <a:p>
            <a:pPr>
              <a:buFont typeface="Wingdings 2" pitchFamily="2" charset="2"/>
              <a:buNone/>
            </a:pPr>
            <a:r>
              <a:rPr lang="fr-FR" altLang="fr-FR" dirty="0">
                <a:ea typeface="ＭＳ Ｐゴシック" panose="020B0600070205080204" pitchFamily="34" charset="-128"/>
              </a:rPr>
              <a:t>Bandai sort la </a:t>
            </a:r>
            <a:r>
              <a:rPr lang="fr-FR" altLang="fr-FR" dirty="0" err="1">
                <a:ea typeface="ＭＳ Ｐゴシック" panose="020B0600070205080204" pitchFamily="34" charset="-128"/>
              </a:rPr>
              <a:t>Wonderswan</a:t>
            </a:r>
            <a:r>
              <a:rPr lang="fr-FR" altLang="fr-FR" dirty="0">
                <a:ea typeface="ＭＳ Ｐゴシック" panose="020B0600070205080204" pitchFamily="34" charset="-128"/>
              </a:rPr>
              <a:t> au Japon, une console portable noir et blanc. Et SNK la Neo-Geo Pocket. Le succès de la Gameboy a fait des jaloux ! </a:t>
            </a:r>
          </a:p>
        </p:txBody>
      </p:sp>
      <p:pic>
        <p:nvPicPr>
          <p:cNvPr id="438274" name="Picture 5" descr="neogeopocketc">
            <a:extLst>
              <a:ext uri="{FF2B5EF4-FFF2-40B4-BE49-F238E27FC236}">
                <a16:creationId xmlns:a16="http://schemas.microsoft.com/office/drawing/2014/main" id="{1774188A-6F0A-8E4A-AC4D-1BE66FFE4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3843" y="2694446"/>
            <a:ext cx="8572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8275" name="Picture 7" descr="wonderswan">
            <a:extLst>
              <a:ext uri="{FF2B5EF4-FFF2-40B4-BE49-F238E27FC236}">
                <a16:creationId xmlns:a16="http://schemas.microsoft.com/office/drawing/2014/main" id="{2A1CF24B-07C3-FF48-B796-0A5E410036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2040350"/>
            <a:ext cx="123825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8276" name="Picture 9" descr="blazingstar">
            <a:extLst>
              <a:ext uri="{FF2B5EF4-FFF2-40B4-BE49-F238E27FC236}">
                <a16:creationId xmlns:a16="http://schemas.microsoft.com/office/drawing/2014/main" id="{96BF9B1C-20B5-F445-AD06-07A051EBE5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59" y="3959518"/>
            <a:ext cx="2905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8277" name="Rectangle 10">
            <a:extLst>
              <a:ext uri="{FF2B5EF4-FFF2-40B4-BE49-F238E27FC236}">
                <a16:creationId xmlns:a16="http://schemas.microsoft.com/office/drawing/2014/main" id="{9D370777-D97E-804F-A9FE-13B79D250C31}"/>
              </a:ext>
            </a:extLst>
          </p:cNvPr>
          <p:cNvSpPr>
            <a:spLocks noChangeArrowheads="1"/>
          </p:cNvSpPr>
          <p:nvPr/>
        </p:nvSpPr>
        <p:spPr bwMode="auto">
          <a:xfrm>
            <a:off x="912813" y="3400453"/>
            <a:ext cx="2219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BLAZING STAR</a:t>
            </a:r>
            <a:r>
              <a:rPr lang="en-US" altLang="fr-FR" sz="1400" dirty="0">
                <a:latin typeface="+mn-lt"/>
                <a:ea typeface="ＭＳ Ｐゴシック" panose="020B0600070205080204" pitchFamily="34" charset="-128"/>
              </a:rPr>
              <a:t> de SNK </a:t>
            </a:r>
          </a:p>
        </p:txBody>
      </p:sp>
      <p:sp>
        <p:nvSpPr>
          <p:cNvPr id="438278" name="Rectangle 11">
            <a:extLst>
              <a:ext uri="{FF2B5EF4-FFF2-40B4-BE49-F238E27FC236}">
                <a16:creationId xmlns:a16="http://schemas.microsoft.com/office/drawing/2014/main" id="{634A2EDD-BB91-EC47-A735-23307C38BA16}"/>
              </a:ext>
            </a:extLst>
          </p:cNvPr>
          <p:cNvSpPr>
            <a:spLocks noChangeArrowheads="1"/>
          </p:cNvSpPr>
          <p:nvPr/>
        </p:nvSpPr>
        <p:spPr bwMode="auto">
          <a:xfrm>
            <a:off x="6172200" y="4560888"/>
            <a:ext cx="22844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GRAN TURISMO</a:t>
            </a:r>
            <a:r>
              <a:rPr lang="en-US" altLang="fr-FR" sz="1400" dirty="0">
                <a:latin typeface="+mn-lt"/>
                <a:ea typeface="ＭＳ Ｐゴシック" panose="020B0600070205080204" pitchFamily="34" charset="-128"/>
              </a:rPr>
              <a:t> PSONE</a:t>
            </a:r>
          </a:p>
        </p:txBody>
      </p:sp>
      <p:pic>
        <p:nvPicPr>
          <p:cNvPr id="438279" name="Picture 13" descr="1">
            <a:extLst>
              <a:ext uri="{FF2B5EF4-FFF2-40B4-BE49-F238E27FC236}">
                <a16:creationId xmlns:a16="http://schemas.microsoft.com/office/drawing/2014/main" id="{FA635FC0-7174-BC43-BEFA-BBB616CDFC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528" y="2293922"/>
            <a:ext cx="2820987" cy="211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184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0B5E0D5-7314-394E-83A6-D9B8E446322F}"/>
              </a:ext>
            </a:extLst>
          </p:cNvPr>
          <p:cNvSpPr>
            <a:spLocks noGrp="1"/>
          </p:cNvSpPr>
          <p:nvPr>
            <p:ph type="sldNum" sz="quarter" idx="12"/>
          </p:nvPr>
        </p:nvSpPr>
        <p:spPr/>
        <p:txBody>
          <a:bodyPr/>
          <a:lstStyle/>
          <a:p>
            <a:pPr>
              <a:defRPr/>
            </a:pPr>
            <a:fld id="{0618EE83-75C6-9541-90C4-09A9515EB8D4}" type="slidenum">
              <a:rPr lang="en-US" altLang="fr-FR" smtClean="0"/>
              <a:pPr>
                <a:defRPr/>
              </a:pPr>
              <a:t>81</a:t>
            </a:fld>
            <a:endParaRPr lang="en-US" altLang="fr-FR"/>
          </a:p>
        </p:txBody>
      </p:sp>
      <p:sp>
        <p:nvSpPr>
          <p:cNvPr id="440321" name="Titre 1">
            <a:extLst>
              <a:ext uri="{FF2B5EF4-FFF2-40B4-BE49-F238E27FC236}">
                <a16:creationId xmlns:a16="http://schemas.microsoft.com/office/drawing/2014/main" id="{68BCC6F0-60E6-DA4E-86B4-0FE1F73B330D}"/>
              </a:ext>
            </a:extLst>
          </p:cNvPr>
          <p:cNvSpPr>
            <a:spLocks noGrp="1" noChangeArrowheads="1"/>
          </p:cNvSpPr>
          <p:nvPr>
            <p:ph type="title" idx="4294967295"/>
          </p:nvPr>
        </p:nvSpPr>
        <p:spPr bwMode="auto">
          <a:xfrm>
            <a:off x="685800" y="618067"/>
            <a:ext cx="7772400" cy="640556"/>
          </a:xfrm>
        </p:spPr>
        <p:txBody>
          <a:bodyPr wrap="square" numCol="1" anchorCtr="0" compatLnSpc="1">
            <a:prstTxWarp prst="textNoShape">
              <a:avLst/>
            </a:prstTxWarp>
            <a:normAutofit fontScale="90000"/>
          </a:bodyPr>
          <a:lstStyle/>
          <a:p>
            <a:r>
              <a:rPr lang="fr-FR" altLang="fr-FR" dirty="0">
                <a:solidFill>
                  <a:schemeClr val="tx1"/>
                </a:solidFill>
              </a:rPr>
              <a:t>1999</a:t>
            </a:r>
          </a:p>
        </p:txBody>
      </p:sp>
      <p:sp>
        <p:nvSpPr>
          <p:cNvPr id="453633" name="Rectangle 3">
            <a:extLst>
              <a:ext uri="{FF2B5EF4-FFF2-40B4-BE49-F238E27FC236}">
                <a16:creationId xmlns:a16="http://schemas.microsoft.com/office/drawing/2014/main" id="{735EC4D6-5FE3-BD48-8ABE-2B28C02ADFF3}"/>
              </a:ext>
            </a:extLst>
          </p:cNvPr>
          <p:cNvSpPr>
            <a:spLocks noGrp="1"/>
          </p:cNvSpPr>
          <p:nvPr>
            <p:ph idx="4294967295"/>
          </p:nvPr>
        </p:nvSpPr>
        <p:spPr>
          <a:xfrm>
            <a:off x="539552" y="1124744"/>
            <a:ext cx="7690048" cy="5903119"/>
          </a:xfrm>
        </p:spPr>
        <p:txBody>
          <a:bodyPr rtlCol="0">
            <a:normAutofit/>
          </a:bodyPr>
          <a:lstStyle/>
          <a:p>
            <a:pPr marL="182880" indent="-182880" algn="just" fontAlgn="auto">
              <a:spcAft>
                <a:spcPts val="0"/>
              </a:spcAft>
              <a:buFont typeface="Wingdings 2" pitchFamily="2" charset="2"/>
              <a:buNone/>
              <a:defRPr/>
            </a:pPr>
            <a:r>
              <a:rPr lang="fr-FR" altLang="fr-FR" sz="2400" dirty="0">
                <a:ea typeface="ＭＳ Ｐゴシック" panose="020B0600070205080204" pitchFamily="34" charset="-128"/>
              </a:rPr>
              <a:t>JTS, le repreneur de ATARI fait faillite.</a:t>
            </a:r>
          </a:p>
          <a:p>
            <a:pPr marL="182880" indent="-182880" algn="just" fontAlgn="auto">
              <a:spcAft>
                <a:spcPts val="0"/>
              </a:spcAft>
              <a:buFont typeface="Wingdings 2" pitchFamily="2" charset="2"/>
              <a:buNone/>
              <a:defRPr/>
            </a:pPr>
            <a:endParaRPr lang="fr-FR" altLang="fr-FR" sz="2400" dirty="0">
              <a:ea typeface="ＭＳ Ｐゴシック" panose="020B0600070205080204" pitchFamily="34" charset="-128"/>
            </a:endParaRPr>
          </a:p>
          <a:p>
            <a:pPr marL="182880" indent="-182880" algn="just" fontAlgn="auto">
              <a:spcAft>
                <a:spcPts val="0"/>
              </a:spcAft>
              <a:buFont typeface="Wingdings 2" pitchFamily="2" charset="2"/>
              <a:buNone/>
              <a:defRPr/>
            </a:pPr>
            <a:r>
              <a:rPr lang="fr-FR" altLang="fr-FR" sz="2400" dirty="0">
                <a:ea typeface="ＭＳ Ｐゴシック" panose="020B0600070205080204" pitchFamily="34" charset="-128"/>
              </a:rPr>
              <a:t>Sony dévoile sa </a:t>
            </a:r>
            <a:r>
              <a:rPr lang="fr-FR" altLang="fr-FR" sz="2400" b="1" dirty="0">
                <a:solidFill>
                  <a:srgbClr val="FF0000"/>
                </a:solidFill>
                <a:ea typeface="ＭＳ Ｐゴシック" panose="020B0600070205080204" pitchFamily="34" charset="-128"/>
              </a:rPr>
              <a:t>PLAYSTATION 2</a:t>
            </a:r>
            <a:r>
              <a:rPr lang="fr-FR" altLang="fr-FR" sz="2400" dirty="0">
                <a:solidFill>
                  <a:srgbClr val="FF0000"/>
                </a:solidFill>
                <a:ea typeface="ＭＳ Ｐゴシック" panose="020B0600070205080204" pitchFamily="34" charset="-128"/>
              </a:rPr>
              <a:t> </a:t>
            </a:r>
            <a:r>
              <a:rPr lang="fr-FR" altLang="fr-FR" sz="2400" dirty="0">
                <a:ea typeface="ＭＳ Ｐゴシック" panose="020B0600070205080204" pitchFamily="34" charset="-128"/>
              </a:rPr>
              <a:t>(</a:t>
            </a:r>
            <a:r>
              <a:rPr lang="fr-FR" altLang="fr-FR" sz="2400" b="1" dirty="0">
                <a:ea typeface="ＭＳ Ｐゴシック" panose="020B0600070205080204" pitchFamily="34" charset="-128"/>
              </a:rPr>
              <a:t>PS2)</a:t>
            </a:r>
            <a:r>
              <a:rPr lang="fr-FR" altLang="fr-FR" sz="2400" dirty="0">
                <a:ea typeface="ＭＳ Ｐゴシック" panose="020B0600070205080204" pitchFamily="34" charset="-128"/>
              </a:rPr>
              <a:t>, elle sortira début 2000 au Japon (très en retard donc).</a:t>
            </a:r>
          </a:p>
          <a:p>
            <a:pPr marL="182880" indent="-182880" algn="just" fontAlgn="auto">
              <a:spcAft>
                <a:spcPts val="0"/>
              </a:spcAft>
              <a:buFont typeface="Wingdings 2" pitchFamily="2" charset="2"/>
              <a:buNone/>
              <a:defRPr/>
            </a:pPr>
            <a:endParaRPr lang="fr-FR" altLang="fr-FR" sz="2400" dirty="0">
              <a:ea typeface="ＭＳ Ｐゴシック" panose="020B0600070205080204" pitchFamily="34" charset="-128"/>
            </a:endParaRPr>
          </a:p>
          <a:p>
            <a:pPr marL="182880" indent="-182880" algn="just" fontAlgn="auto">
              <a:spcAft>
                <a:spcPts val="0"/>
              </a:spcAft>
              <a:buFont typeface="Wingdings 2" pitchFamily="2" charset="2"/>
              <a:buNone/>
              <a:defRPr/>
            </a:pPr>
            <a:r>
              <a:rPr lang="fr-FR" altLang="fr-FR" sz="2400" dirty="0">
                <a:ea typeface="ＭＳ Ｐゴシック" panose="020B0600070205080204" pitchFamily="34" charset="-128"/>
              </a:rPr>
              <a:t>Microsoft annonce le développement de sa console de jeux, avec processeur Pentium 3, disque Dur et carte </a:t>
            </a:r>
            <a:r>
              <a:rPr lang="fr-FR" altLang="fr-FR" sz="2400" dirty="0" err="1">
                <a:ea typeface="ＭＳ Ｐゴシック" panose="020B0600070205080204" pitchFamily="34" charset="-128"/>
              </a:rPr>
              <a:t>Gforce</a:t>
            </a:r>
            <a:r>
              <a:rPr lang="fr-FR" altLang="fr-FR" sz="2400" dirty="0">
                <a:ea typeface="ＭＳ Ｐゴシック" panose="020B0600070205080204" pitchFamily="34" charset="-128"/>
              </a:rPr>
              <a:t> 3... les </a:t>
            </a:r>
            <a:r>
              <a:rPr lang="fr-FR" altLang="fr-FR" sz="2400" dirty="0" err="1">
                <a:ea typeface="ＭＳ Ｐゴシック" panose="020B0600070205080204" pitchFamily="34" charset="-128"/>
              </a:rPr>
              <a:t>anti-Microsofts</a:t>
            </a:r>
            <a:r>
              <a:rPr lang="fr-FR" altLang="fr-FR" sz="2400" dirty="0">
                <a:ea typeface="ＭＳ Ｐゴシック" panose="020B0600070205080204" pitchFamily="34" charset="-128"/>
              </a:rPr>
              <a:t> sont sceptiques et se moquent...</a:t>
            </a:r>
          </a:p>
          <a:p>
            <a:pPr marL="182880" indent="-182880" algn="just" fontAlgn="auto">
              <a:spcAft>
                <a:spcPts val="0"/>
              </a:spcAft>
              <a:buFont typeface="Wingdings 2" pitchFamily="2" charset="2"/>
              <a:buNone/>
              <a:defRPr/>
            </a:pPr>
            <a:endParaRPr lang="fr-FR" altLang="fr-FR" sz="2400" dirty="0">
              <a:ea typeface="ＭＳ Ｐゴシック" panose="020B0600070205080204" pitchFamily="34" charset="-128"/>
            </a:endParaRPr>
          </a:p>
          <a:p>
            <a:pPr marL="182880" indent="-182880" algn="just" fontAlgn="auto">
              <a:spcAft>
                <a:spcPts val="0"/>
              </a:spcAft>
              <a:buFont typeface="Wingdings 2" pitchFamily="2" charset="2"/>
              <a:buNone/>
              <a:defRPr/>
            </a:pPr>
            <a:r>
              <a:rPr lang="fr-FR" altLang="fr-FR" sz="2400" dirty="0">
                <a:ea typeface="ＭＳ Ｐゴシック" panose="020B0600070205080204" pitchFamily="34" charset="-128"/>
              </a:rPr>
              <a:t>Nintendo annonce le développement de la Gameboy Advance. Ils s'associent à IBM.</a:t>
            </a:r>
          </a:p>
          <a:p>
            <a:pPr marL="182880" indent="-182880" algn="just" fontAlgn="auto">
              <a:spcAft>
                <a:spcPts val="0"/>
              </a:spcAft>
              <a:buFont typeface="Wingdings 2" pitchFamily="2" charset="2"/>
              <a:buNone/>
              <a:defRPr/>
            </a:pPr>
            <a:br>
              <a:rPr lang="fr-FR" altLang="fr-FR" sz="2400" dirty="0">
                <a:ea typeface="ＭＳ Ｐゴシック" panose="020B0600070205080204" pitchFamily="34" charset="-128"/>
              </a:rPr>
            </a:br>
            <a:endParaRPr lang="fr-FR" altLang="fr-FR" sz="2400" dirty="0">
              <a:ea typeface="ＭＳ Ｐゴシック" panose="020B0600070205080204" pitchFamily="34" charset="-128"/>
            </a:endParaRPr>
          </a:p>
        </p:txBody>
      </p:sp>
    </p:spTree>
    <p:extLst>
      <p:ext uri="{BB962C8B-B14F-4D97-AF65-F5344CB8AC3E}">
        <p14:creationId xmlns:p14="http://schemas.microsoft.com/office/powerpoint/2010/main" val="10370191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A0BE7F3-D712-594A-BFA8-FBDE6E881453}"/>
              </a:ext>
            </a:extLst>
          </p:cNvPr>
          <p:cNvSpPr>
            <a:spLocks noGrp="1"/>
          </p:cNvSpPr>
          <p:nvPr>
            <p:ph type="sldNum" sz="quarter" idx="12"/>
          </p:nvPr>
        </p:nvSpPr>
        <p:spPr/>
        <p:txBody>
          <a:bodyPr/>
          <a:lstStyle/>
          <a:p>
            <a:pPr>
              <a:defRPr/>
            </a:pPr>
            <a:fld id="{0618EE83-75C6-9541-90C4-09A9515EB8D4}" type="slidenum">
              <a:rPr lang="en-US" altLang="fr-FR" smtClean="0"/>
              <a:pPr>
                <a:defRPr/>
              </a:pPr>
              <a:t>82</a:t>
            </a:fld>
            <a:endParaRPr lang="en-US" altLang="fr-FR"/>
          </a:p>
        </p:txBody>
      </p:sp>
      <p:sp>
        <p:nvSpPr>
          <p:cNvPr id="442369" name="Titre 1">
            <a:extLst>
              <a:ext uri="{FF2B5EF4-FFF2-40B4-BE49-F238E27FC236}">
                <a16:creationId xmlns:a16="http://schemas.microsoft.com/office/drawing/2014/main" id="{DF4FD634-E5F6-6747-9B86-3A54C2A19383}"/>
              </a:ext>
            </a:extLst>
          </p:cNvPr>
          <p:cNvSpPr>
            <a:spLocks noGrp="1" noChangeArrowheads="1"/>
          </p:cNvSpPr>
          <p:nvPr>
            <p:ph type="title" idx="4294967295"/>
          </p:nvPr>
        </p:nvSpPr>
        <p:spPr bwMode="auto">
          <a:xfrm>
            <a:off x="539552" y="413280"/>
            <a:ext cx="7772400" cy="857250"/>
          </a:xfrm>
        </p:spPr>
        <p:txBody>
          <a:bodyPr wrap="square" numCol="1" anchorCtr="0" compatLnSpc="1">
            <a:prstTxWarp prst="textNoShape">
              <a:avLst/>
            </a:prstTxWarp>
          </a:bodyPr>
          <a:lstStyle/>
          <a:p>
            <a:r>
              <a:rPr lang="fr-FR" altLang="fr-FR" dirty="0">
                <a:solidFill>
                  <a:schemeClr val="tx1"/>
                </a:solidFill>
              </a:rPr>
              <a:t>2000</a:t>
            </a:r>
          </a:p>
        </p:txBody>
      </p:sp>
      <p:sp>
        <p:nvSpPr>
          <p:cNvPr id="442370" name="Rectangle 3">
            <a:extLst>
              <a:ext uri="{FF2B5EF4-FFF2-40B4-BE49-F238E27FC236}">
                <a16:creationId xmlns:a16="http://schemas.microsoft.com/office/drawing/2014/main" id="{0A6FDD23-DBE3-384C-9AE2-DD084BDEFAD3}"/>
              </a:ext>
            </a:extLst>
          </p:cNvPr>
          <p:cNvSpPr>
            <a:spLocks noGrp="1" noChangeArrowheads="1"/>
          </p:cNvSpPr>
          <p:nvPr>
            <p:ph idx="4294967295"/>
          </p:nvPr>
        </p:nvSpPr>
        <p:spPr>
          <a:xfrm>
            <a:off x="683568" y="1433248"/>
            <a:ext cx="6248400" cy="2908300"/>
          </a:xfrm>
        </p:spPr>
        <p:txBody>
          <a:bodyPr>
            <a:normAutofit lnSpcReduction="10000"/>
          </a:bodyPr>
          <a:lstStyle/>
          <a:p>
            <a:pPr marL="447675" indent="-382588">
              <a:buFont typeface="Wingdings 2" pitchFamily="2" charset="2"/>
              <a:buNone/>
            </a:pPr>
            <a:r>
              <a:rPr lang="fr-FR" altLang="fr-FR" dirty="0">
                <a:ea typeface="ＭＳ Ｐゴシック" panose="020B0600070205080204" pitchFamily="34" charset="-128"/>
              </a:rPr>
              <a:t>A son tour Nintendo annonce sa console 128 bits en association toujours avec IBM : la </a:t>
            </a:r>
            <a:r>
              <a:rPr lang="fr-FR" altLang="fr-FR" b="1" dirty="0" err="1">
                <a:ea typeface="ＭＳ Ｐゴシック" panose="020B0600070205080204" pitchFamily="34" charset="-128"/>
              </a:rPr>
              <a:t>Gamecube</a:t>
            </a:r>
            <a:r>
              <a:rPr lang="fr-FR" altLang="fr-FR" dirty="0">
                <a:ea typeface="ＭＳ Ｐゴシック" panose="020B0600070205080204" pitchFamily="34" charset="-128"/>
              </a:rPr>
              <a:t>, avec un lecteur de mini-dvd.</a:t>
            </a:r>
          </a:p>
          <a:p>
            <a:pPr marL="447675" indent="-382588">
              <a:buFont typeface="Wingdings 2" pitchFamily="2" charset="2"/>
              <a:buNone/>
            </a:pPr>
            <a:r>
              <a:rPr lang="fr-FR" altLang="fr-FR" dirty="0">
                <a:ea typeface="ＭＳ Ｐゴシック" panose="020B0600070205080204" pitchFamily="34" charset="-128"/>
              </a:rPr>
              <a:t>Microsoft annonce la </a:t>
            </a:r>
            <a:r>
              <a:rPr lang="fr-FR" altLang="fr-FR" b="1" dirty="0">
                <a:ea typeface="ＭＳ Ｐゴシック" panose="020B0600070205080204" pitchFamily="34" charset="-128"/>
              </a:rPr>
              <a:t>Xbox</a:t>
            </a:r>
            <a:r>
              <a:rPr lang="fr-FR" altLang="fr-FR" dirty="0">
                <a:ea typeface="ＭＳ Ｐゴシック" panose="020B0600070205080204" pitchFamily="34" charset="-128"/>
              </a:rPr>
              <a:t> pour 2001.</a:t>
            </a:r>
          </a:p>
          <a:p>
            <a:pPr marL="447675" indent="-382588">
              <a:buFont typeface="Wingdings 2" pitchFamily="2" charset="2"/>
              <a:buNone/>
            </a:pPr>
            <a:endParaRPr lang="fr-FR" altLang="fr-FR" dirty="0">
              <a:ea typeface="ＭＳ Ｐゴシック" panose="020B0600070205080204" pitchFamily="34" charset="-128"/>
            </a:endParaRPr>
          </a:p>
          <a:p>
            <a:pPr marL="447675" indent="-382588">
              <a:buFont typeface="Wingdings 2" pitchFamily="2" charset="2"/>
              <a:buNone/>
            </a:pPr>
            <a:r>
              <a:rPr lang="fr-FR" altLang="fr-FR" dirty="0">
                <a:ea typeface="ＭＳ Ｐゴシック" panose="020B0600070205080204" pitchFamily="34" charset="-128"/>
              </a:rPr>
              <a:t>La PS2 sort enfin au Japon puis aux USA.  </a:t>
            </a:r>
            <a:br>
              <a:rPr lang="fr-FR" altLang="fr-FR" dirty="0">
                <a:ea typeface="ＭＳ Ｐゴシック" panose="020B0600070205080204" pitchFamily="34" charset="-128"/>
              </a:rPr>
            </a:br>
            <a:endParaRPr lang="fr-FR" altLang="fr-FR" dirty="0">
              <a:ea typeface="ＭＳ Ｐゴシック" panose="020B0600070205080204" pitchFamily="34" charset="-128"/>
            </a:endParaRPr>
          </a:p>
        </p:txBody>
      </p:sp>
      <p:pic>
        <p:nvPicPr>
          <p:cNvPr id="442371" name="Picture 5" descr="ps2">
            <a:extLst>
              <a:ext uri="{FF2B5EF4-FFF2-40B4-BE49-F238E27FC236}">
                <a16:creationId xmlns:a16="http://schemas.microsoft.com/office/drawing/2014/main" id="{144B71F2-E14E-D449-A315-868D784E56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3141663"/>
            <a:ext cx="2589212"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387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4">
            <a:extLst>
              <a:ext uri="{FF2B5EF4-FFF2-40B4-BE49-F238E27FC236}">
                <a16:creationId xmlns:a16="http://schemas.microsoft.com/office/drawing/2014/main" id="{3DA99E01-927D-2F42-ACEE-4A583BB97284}"/>
              </a:ext>
            </a:extLst>
          </p:cNvPr>
          <p:cNvSpPr>
            <a:spLocks noChangeArrowheads="1"/>
          </p:cNvSpPr>
          <p:nvPr/>
        </p:nvSpPr>
        <p:spPr bwMode="auto">
          <a:xfrm>
            <a:off x="747515" y="627763"/>
            <a:ext cx="1844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GRAN TURISMO 2</a:t>
            </a:r>
            <a:r>
              <a:rPr lang="en-US" altLang="fr-FR" sz="1400" dirty="0">
                <a:latin typeface="+mn-lt"/>
                <a:ea typeface="ＭＳ Ｐゴシック" panose="020B0600070205080204" pitchFamily="34" charset="-128"/>
              </a:rPr>
              <a:t> </a:t>
            </a:r>
          </a:p>
        </p:txBody>
      </p:sp>
      <p:pic>
        <p:nvPicPr>
          <p:cNvPr id="444418" name="Picture 6" descr="gran-turismo-4-2">
            <a:extLst>
              <a:ext uri="{FF2B5EF4-FFF2-40B4-BE49-F238E27FC236}">
                <a16:creationId xmlns:a16="http://schemas.microsoft.com/office/drawing/2014/main" id="{017FFEFE-1275-354A-9BA0-310ABBCB6E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515" y="1027414"/>
            <a:ext cx="2960389" cy="2316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4419" name="Picture 8" descr="tennis2b">
            <a:extLst>
              <a:ext uri="{FF2B5EF4-FFF2-40B4-BE49-F238E27FC236}">
                <a16:creationId xmlns:a16="http://schemas.microsoft.com/office/drawing/2014/main" id="{ECD45EDE-5594-224F-8098-A6A1D355A8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9629" y="1342554"/>
            <a:ext cx="3168650" cy="236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4420" name="Rectangle 9">
            <a:extLst>
              <a:ext uri="{FF2B5EF4-FFF2-40B4-BE49-F238E27FC236}">
                <a16:creationId xmlns:a16="http://schemas.microsoft.com/office/drawing/2014/main" id="{A00E1623-D865-E847-9FC2-CD3AE0617384}"/>
              </a:ext>
            </a:extLst>
          </p:cNvPr>
          <p:cNvSpPr>
            <a:spLocks noChangeArrowheads="1"/>
          </p:cNvSpPr>
          <p:nvPr/>
        </p:nvSpPr>
        <p:spPr bwMode="auto">
          <a:xfrm>
            <a:off x="6413986" y="721158"/>
            <a:ext cx="1652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VIRTUA TENNIS</a:t>
            </a:r>
            <a:r>
              <a:rPr lang="en-US" altLang="fr-FR" sz="1400" dirty="0">
                <a:latin typeface="+mn-lt"/>
                <a:ea typeface="ＭＳ Ｐゴシック" panose="020B0600070205080204" pitchFamily="34" charset="-128"/>
              </a:rPr>
              <a:t> </a:t>
            </a:r>
          </a:p>
        </p:txBody>
      </p:sp>
      <p:sp>
        <p:nvSpPr>
          <p:cNvPr id="444421" name="Rectangle 10">
            <a:extLst>
              <a:ext uri="{FF2B5EF4-FFF2-40B4-BE49-F238E27FC236}">
                <a16:creationId xmlns:a16="http://schemas.microsoft.com/office/drawing/2014/main" id="{9C8AB3BB-5C6B-9E48-81ED-AA8867AD1BF4}"/>
              </a:ext>
            </a:extLst>
          </p:cNvPr>
          <p:cNvSpPr>
            <a:spLocks noChangeArrowheads="1"/>
          </p:cNvSpPr>
          <p:nvPr/>
        </p:nvSpPr>
        <p:spPr bwMode="auto">
          <a:xfrm>
            <a:off x="899915" y="3501554"/>
            <a:ext cx="1063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LES SIMS</a:t>
            </a:r>
            <a:r>
              <a:rPr lang="en-US" altLang="fr-FR" sz="1400">
                <a:latin typeface="+mn-lt"/>
                <a:ea typeface="ＭＳ Ｐゴシック" panose="020B0600070205080204" pitchFamily="34" charset="-128"/>
              </a:rPr>
              <a:t> </a:t>
            </a:r>
          </a:p>
        </p:txBody>
      </p:sp>
      <p:pic>
        <p:nvPicPr>
          <p:cNvPr id="444422" name="Picture 12" descr="B000160MLA">
            <a:extLst>
              <a:ext uri="{FF2B5EF4-FFF2-40B4-BE49-F238E27FC236}">
                <a16:creationId xmlns:a16="http://schemas.microsoft.com/office/drawing/2014/main" id="{0981D967-7D70-4844-8F52-630B5F2BD8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3904" y="3627863"/>
            <a:ext cx="1622885" cy="2400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4423" name="Picture 14" descr="01">
            <a:extLst>
              <a:ext uri="{FF2B5EF4-FFF2-40B4-BE49-F238E27FC236}">
                <a16:creationId xmlns:a16="http://schemas.microsoft.com/office/drawing/2014/main" id="{3E45E212-E87D-7B48-AB0C-769572B4EC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8739" y="4281758"/>
            <a:ext cx="2525713"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4424" name="Rectangle 15">
            <a:extLst>
              <a:ext uri="{FF2B5EF4-FFF2-40B4-BE49-F238E27FC236}">
                <a16:creationId xmlns:a16="http://schemas.microsoft.com/office/drawing/2014/main" id="{89FF36E6-6B21-5D4D-BEBC-5EF9C9EBFA84}"/>
              </a:ext>
            </a:extLst>
          </p:cNvPr>
          <p:cNvSpPr>
            <a:spLocks noChangeArrowheads="1"/>
          </p:cNvSpPr>
          <p:nvPr/>
        </p:nvSpPr>
        <p:spPr bwMode="auto">
          <a:xfrm>
            <a:off x="4609629" y="3870537"/>
            <a:ext cx="15763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SOUL CALIBUR</a:t>
            </a:r>
            <a:r>
              <a:rPr lang="en-US" altLang="fr-FR" sz="1400" dirty="0">
                <a:latin typeface="+mn-lt"/>
                <a:ea typeface="ＭＳ Ｐゴシック" panose="020B0600070205080204" pitchFamily="34" charset="-128"/>
              </a:rPr>
              <a:t> </a:t>
            </a:r>
          </a:p>
        </p:txBody>
      </p:sp>
      <p:sp>
        <p:nvSpPr>
          <p:cNvPr id="2" name="Espace réservé du numéro de diapositive 1">
            <a:extLst>
              <a:ext uri="{FF2B5EF4-FFF2-40B4-BE49-F238E27FC236}">
                <a16:creationId xmlns:a16="http://schemas.microsoft.com/office/drawing/2014/main" id="{84AF8F1A-4524-074F-B608-B6AB005D2D29}"/>
              </a:ext>
            </a:extLst>
          </p:cNvPr>
          <p:cNvSpPr>
            <a:spLocks noGrp="1"/>
          </p:cNvSpPr>
          <p:nvPr>
            <p:ph type="sldNum" sz="quarter" idx="12"/>
          </p:nvPr>
        </p:nvSpPr>
        <p:spPr>
          <a:xfrm>
            <a:off x="7868818" y="5888624"/>
            <a:ext cx="395510" cy="279400"/>
          </a:xfrm>
        </p:spPr>
        <p:txBody>
          <a:bodyPr/>
          <a:lstStyle/>
          <a:p>
            <a:pPr>
              <a:defRPr/>
            </a:pPr>
            <a:fld id="{0618EE83-75C6-9541-90C4-09A9515EB8D4}" type="slidenum">
              <a:rPr lang="en-US" altLang="fr-FR" smtClean="0"/>
              <a:pPr>
                <a:defRPr/>
              </a:pPr>
              <a:t>83</a:t>
            </a:fld>
            <a:endParaRPr lang="en-US" altLang="fr-FR"/>
          </a:p>
        </p:txBody>
      </p:sp>
    </p:spTree>
    <p:extLst>
      <p:ext uri="{BB962C8B-B14F-4D97-AF65-F5344CB8AC3E}">
        <p14:creationId xmlns:p14="http://schemas.microsoft.com/office/powerpoint/2010/main" val="38742947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05F4785-E637-5942-9201-E2080733E037}"/>
              </a:ext>
            </a:extLst>
          </p:cNvPr>
          <p:cNvSpPr>
            <a:spLocks noGrp="1"/>
          </p:cNvSpPr>
          <p:nvPr>
            <p:ph type="sldNum" sz="quarter" idx="12"/>
          </p:nvPr>
        </p:nvSpPr>
        <p:spPr/>
        <p:txBody>
          <a:bodyPr/>
          <a:lstStyle/>
          <a:p>
            <a:pPr>
              <a:defRPr/>
            </a:pPr>
            <a:fld id="{0618EE83-75C6-9541-90C4-09A9515EB8D4}" type="slidenum">
              <a:rPr lang="en-US" altLang="fr-FR" smtClean="0"/>
              <a:pPr>
                <a:defRPr/>
              </a:pPr>
              <a:t>84</a:t>
            </a:fld>
            <a:endParaRPr lang="en-US" altLang="fr-FR"/>
          </a:p>
        </p:txBody>
      </p:sp>
      <p:sp>
        <p:nvSpPr>
          <p:cNvPr id="446465" name="Titre 1">
            <a:extLst>
              <a:ext uri="{FF2B5EF4-FFF2-40B4-BE49-F238E27FC236}">
                <a16:creationId xmlns:a16="http://schemas.microsoft.com/office/drawing/2014/main" id="{DEECBB09-2D48-404A-B91F-50502E98962E}"/>
              </a:ext>
            </a:extLst>
          </p:cNvPr>
          <p:cNvSpPr>
            <a:spLocks noGrp="1" noChangeArrowheads="1"/>
          </p:cNvSpPr>
          <p:nvPr>
            <p:ph type="title" idx="4294967295"/>
          </p:nvPr>
        </p:nvSpPr>
        <p:spPr bwMode="auto">
          <a:xfrm>
            <a:off x="1331640" y="534987"/>
            <a:ext cx="6799262" cy="634999"/>
          </a:xfrm>
        </p:spPr>
        <p:txBody>
          <a:bodyPr wrap="square" numCol="1" anchorCtr="0" compatLnSpc="1">
            <a:prstTxWarp prst="textNoShape">
              <a:avLst/>
            </a:prstTxWarp>
            <a:normAutofit fontScale="90000"/>
          </a:bodyPr>
          <a:lstStyle/>
          <a:p>
            <a:r>
              <a:rPr lang="fr-FR" altLang="fr-FR" dirty="0">
                <a:solidFill>
                  <a:schemeClr val="tx1"/>
                </a:solidFill>
              </a:rPr>
              <a:t>2001</a:t>
            </a:r>
          </a:p>
        </p:txBody>
      </p:sp>
      <p:sp>
        <p:nvSpPr>
          <p:cNvPr id="446466" name="Rectangle 3">
            <a:extLst>
              <a:ext uri="{FF2B5EF4-FFF2-40B4-BE49-F238E27FC236}">
                <a16:creationId xmlns:a16="http://schemas.microsoft.com/office/drawing/2014/main" id="{38FDB299-A515-0148-B804-83EE4EAEC0BF}"/>
              </a:ext>
            </a:extLst>
          </p:cNvPr>
          <p:cNvSpPr>
            <a:spLocks noGrp="1" noChangeArrowheads="1"/>
          </p:cNvSpPr>
          <p:nvPr>
            <p:ph idx="4294967295"/>
          </p:nvPr>
        </p:nvSpPr>
        <p:spPr>
          <a:xfrm>
            <a:off x="892175" y="1434571"/>
            <a:ext cx="6346825" cy="4525962"/>
          </a:xfrm>
        </p:spPr>
        <p:txBody>
          <a:bodyPr/>
          <a:lstStyle/>
          <a:p>
            <a:pPr marL="447675" indent="-382588">
              <a:buFont typeface="Wingdings 2" pitchFamily="2" charset="2"/>
              <a:buNone/>
            </a:pPr>
            <a:r>
              <a:rPr lang="fr-FR" altLang="fr-FR" sz="2400" dirty="0">
                <a:ea typeface="ＭＳ Ｐゴシック" panose="020B0600070205080204" pitchFamily="34" charset="-128"/>
              </a:rPr>
              <a:t>La GBA de Nintendo est un gros succès, ceci malgré l'écran sans éclairage, et malgré la présence de beaucoup de jeux "rétro".</a:t>
            </a:r>
          </a:p>
          <a:p>
            <a:pPr marL="447675" indent="-382588">
              <a:buFont typeface="Wingdings 2" pitchFamily="2" charset="2"/>
              <a:buNone/>
            </a:pPr>
            <a:endParaRPr lang="fr-FR" altLang="fr-FR" sz="2400" dirty="0">
              <a:ea typeface="ＭＳ Ｐゴシック" panose="020B0600070205080204" pitchFamily="34" charset="-128"/>
            </a:endParaRPr>
          </a:p>
          <a:p>
            <a:pPr marL="447675" indent="-382588">
              <a:buFont typeface="Wingdings 2" pitchFamily="2" charset="2"/>
              <a:buNone/>
            </a:pPr>
            <a:r>
              <a:rPr lang="fr-FR" altLang="fr-FR" sz="2400" dirty="0">
                <a:ea typeface="ＭＳ Ｐゴシック" panose="020B0600070205080204" pitchFamily="34" charset="-128"/>
              </a:rPr>
              <a:t>Enfin un gros hit sort sur PS2 : </a:t>
            </a:r>
            <a:r>
              <a:rPr lang="fr-FR" altLang="fr-FR" sz="2400" dirty="0" err="1">
                <a:ea typeface="ＭＳ Ｐゴシック" panose="020B0600070205080204" pitchFamily="34" charset="-128"/>
              </a:rPr>
              <a:t>Gran</a:t>
            </a:r>
            <a:r>
              <a:rPr lang="fr-FR" altLang="fr-FR" sz="2400" dirty="0">
                <a:ea typeface="ＭＳ Ｐゴシック" panose="020B0600070205080204" pitchFamily="34" charset="-128"/>
              </a:rPr>
              <a:t> </a:t>
            </a:r>
            <a:r>
              <a:rPr lang="fr-FR" altLang="fr-FR" sz="2400" dirty="0" err="1">
                <a:ea typeface="ＭＳ Ｐゴシック" panose="020B0600070205080204" pitchFamily="34" charset="-128"/>
              </a:rPr>
              <a:t>Turismo</a:t>
            </a:r>
            <a:r>
              <a:rPr lang="fr-FR" altLang="fr-FR" sz="2400" dirty="0">
                <a:ea typeface="ＭＳ Ｐゴシック" panose="020B0600070205080204" pitchFamily="34" charset="-128"/>
              </a:rPr>
              <a:t> 3 </a:t>
            </a:r>
          </a:p>
          <a:p>
            <a:pPr marL="447675" indent="-382588">
              <a:buFont typeface="Wingdings 2" pitchFamily="2" charset="2"/>
              <a:buNone/>
            </a:pPr>
            <a:br>
              <a:rPr lang="fr-FR" altLang="fr-FR" sz="2400" dirty="0">
                <a:ea typeface="ＭＳ Ｐゴシック" panose="020B0600070205080204" pitchFamily="34" charset="-128"/>
              </a:rPr>
            </a:br>
            <a:endParaRPr lang="fr-FR" altLang="fr-FR" sz="2400" dirty="0">
              <a:ea typeface="ＭＳ Ｐゴシック" panose="020B0600070205080204" pitchFamily="34" charset="-128"/>
            </a:endParaRPr>
          </a:p>
        </p:txBody>
      </p:sp>
      <p:pic>
        <p:nvPicPr>
          <p:cNvPr id="446467" name="Picture 5" descr="gba">
            <a:extLst>
              <a:ext uri="{FF2B5EF4-FFF2-40B4-BE49-F238E27FC236}">
                <a16:creationId xmlns:a16="http://schemas.microsoft.com/office/drawing/2014/main" id="{EE82E53B-F4C2-DA4C-A5AD-F9B7D8A3C7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4266" y="2060848"/>
            <a:ext cx="17716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6468" name="Picture 7" descr="screen03">
            <a:extLst>
              <a:ext uri="{FF2B5EF4-FFF2-40B4-BE49-F238E27FC236}">
                <a16:creationId xmlns:a16="http://schemas.microsoft.com/office/drawing/2014/main" id="{E7B47D89-1FF9-0C44-8542-EBD0D019B5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4776" y="4005064"/>
            <a:ext cx="2465387"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8957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A5067FC-7B38-A24A-A995-3B3FA89A46A1}"/>
              </a:ext>
            </a:extLst>
          </p:cNvPr>
          <p:cNvSpPr>
            <a:spLocks noGrp="1"/>
          </p:cNvSpPr>
          <p:nvPr>
            <p:ph type="sldNum" sz="quarter" idx="12"/>
          </p:nvPr>
        </p:nvSpPr>
        <p:spPr/>
        <p:txBody>
          <a:bodyPr/>
          <a:lstStyle/>
          <a:p>
            <a:pPr>
              <a:defRPr/>
            </a:pPr>
            <a:fld id="{0618EE83-75C6-9541-90C4-09A9515EB8D4}" type="slidenum">
              <a:rPr lang="en-US" altLang="fr-FR" smtClean="0"/>
              <a:pPr>
                <a:defRPr/>
              </a:pPr>
              <a:t>85</a:t>
            </a:fld>
            <a:endParaRPr lang="en-US" altLang="fr-FR"/>
          </a:p>
        </p:txBody>
      </p:sp>
      <p:sp>
        <p:nvSpPr>
          <p:cNvPr id="448513" name="Titre 1">
            <a:extLst>
              <a:ext uri="{FF2B5EF4-FFF2-40B4-BE49-F238E27FC236}">
                <a16:creationId xmlns:a16="http://schemas.microsoft.com/office/drawing/2014/main" id="{414BFCD8-EF01-5741-8295-4A8518369474}"/>
              </a:ext>
            </a:extLst>
          </p:cNvPr>
          <p:cNvSpPr>
            <a:spLocks noGrp="1" noChangeArrowheads="1"/>
          </p:cNvSpPr>
          <p:nvPr>
            <p:ph type="title" idx="4294967295"/>
          </p:nvPr>
        </p:nvSpPr>
        <p:spPr bwMode="auto">
          <a:xfrm>
            <a:off x="0" y="484188"/>
            <a:ext cx="7772400" cy="781050"/>
          </a:xfrm>
        </p:spPr>
        <p:txBody>
          <a:bodyPr wrap="square" numCol="1" anchorCtr="0" compatLnSpc="1">
            <a:prstTxWarp prst="textNoShape">
              <a:avLst/>
            </a:prstTxWarp>
          </a:bodyPr>
          <a:lstStyle/>
          <a:p>
            <a:r>
              <a:rPr lang="fr-FR" altLang="fr-FR" dirty="0">
                <a:solidFill>
                  <a:schemeClr val="tx1"/>
                </a:solidFill>
              </a:rPr>
              <a:t>2002</a:t>
            </a:r>
          </a:p>
        </p:txBody>
      </p:sp>
      <p:sp>
        <p:nvSpPr>
          <p:cNvPr id="448514" name="Rectangle 3">
            <a:extLst>
              <a:ext uri="{FF2B5EF4-FFF2-40B4-BE49-F238E27FC236}">
                <a16:creationId xmlns:a16="http://schemas.microsoft.com/office/drawing/2014/main" id="{D8E49524-FBCD-C542-AA08-655B6F659FFE}"/>
              </a:ext>
            </a:extLst>
          </p:cNvPr>
          <p:cNvSpPr>
            <a:spLocks noGrp="1" noChangeArrowheads="1"/>
          </p:cNvSpPr>
          <p:nvPr>
            <p:ph idx="4294967295"/>
          </p:nvPr>
        </p:nvSpPr>
        <p:spPr>
          <a:xfrm>
            <a:off x="827584" y="1339850"/>
            <a:ext cx="5374779" cy="4786313"/>
          </a:xfrm>
        </p:spPr>
        <p:txBody>
          <a:bodyPr/>
          <a:lstStyle/>
          <a:p>
            <a:pPr marL="447675" indent="-382588">
              <a:buFont typeface="Wingdings 2" pitchFamily="2" charset="2"/>
              <a:buNone/>
            </a:pPr>
            <a:r>
              <a:rPr lang="fr-FR" altLang="fr-FR" dirty="0">
                <a:ea typeface="ＭＳ Ｐゴシック" panose="020B0600070205080204" pitchFamily="34" charset="-128"/>
              </a:rPr>
              <a:t>Le jeu le plus attendu sur PS2 arrive : </a:t>
            </a:r>
            <a:r>
              <a:rPr lang="fr-FR" altLang="fr-FR" dirty="0" err="1">
                <a:ea typeface="ＭＳ Ｐゴシック" panose="020B0600070205080204" pitchFamily="34" charset="-128"/>
              </a:rPr>
              <a:t>Metal</a:t>
            </a:r>
            <a:r>
              <a:rPr lang="fr-FR" altLang="fr-FR" dirty="0">
                <a:ea typeface="ＭＳ Ｐゴシック" panose="020B0600070205080204" pitchFamily="34" charset="-128"/>
              </a:rPr>
              <a:t> </a:t>
            </a:r>
            <a:r>
              <a:rPr lang="fr-FR" altLang="fr-FR" dirty="0" err="1">
                <a:ea typeface="ＭＳ Ｐゴシック" panose="020B0600070205080204" pitchFamily="34" charset="-128"/>
              </a:rPr>
              <a:t>Gear</a:t>
            </a:r>
            <a:r>
              <a:rPr lang="fr-FR" altLang="fr-FR" dirty="0">
                <a:ea typeface="ＭＳ Ｐゴシック" panose="020B0600070205080204" pitchFamily="34" charset="-128"/>
              </a:rPr>
              <a:t> Solid 2.</a:t>
            </a:r>
          </a:p>
          <a:p>
            <a:pPr marL="447675" indent="-382588">
              <a:buFont typeface="Wingdings 2" pitchFamily="2" charset="2"/>
              <a:buNone/>
            </a:pPr>
            <a:endParaRPr lang="fr-FR" altLang="fr-FR" dirty="0">
              <a:ea typeface="ＭＳ Ｐゴシック" panose="020B0600070205080204" pitchFamily="34" charset="-128"/>
            </a:endParaRPr>
          </a:p>
          <a:p>
            <a:pPr marL="447675" indent="-382588">
              <a:buFont typeface="Wingdings 2" pitchFamily="2" charset="2"/>
              <a:buNone/>
            </a:pPr>
            <a:endParaRPr lang="fr-FR" altLang="fr-FR" dirty="0">
              <a:ea typeface="ＭＳ Ｐゴシック" panose="020B0600070205080204" pitchFamily="34" charset="-128"/>
            </a:endParaRPr>
          </a:p>
          <a:p>
            <a:pPr marL="447675" indent="-382588">
              <a:buFont typeface="Wingdings 2" pitchFamily="2" charset="2"/>
              <a:buNone/>
            </a:pPr>
            <a:r>
              <a:rPr lang="fr-FR" altLang="fr-FR" dirty="0">
                <a:ea typeface="ＭＳ Ｐゴシック" panose="020B0600070205080204" pitchFamily="34" charset="-128"/>
              </a:rPr>
              <a:t>La XBOX sort en Europe, les débuts sont très timides. Au Japon c'est le bide absolu.</a:t>
            </a:r>
          </a:p>
          <a:p>
            <a:pPr marL="447675" indent="-382588">
              <a:buFont typeface="Wingdings 2" pitchFamily="2" charset="2"/>
              <a:buNone/>
            </a:pPr>
            <a:endParaRPr lang="fr-FR" altLang="fr-FR" dirty="0">
              <a:ea typeface="ＭＳ Ｐゴシック" panose="020B0600070205080204" pitchFamily="34" charset="-128"/>
            </a:endParaRPr>
          </a:p>
          <a:p>
            <a:pPr marL="447675" indent="-382588">
              <a:buFont typeface="Wingdings 2" pitchFamily="2" charset="2"/>
              <a:buNone/>
            </a:pPr>
            <a:r>
              <a:rPr lang="fr-FR" altLang="fr-FR" dirty="0">
                <a:ea typeface="ＭＳ Ｐゴシック" panose="020B0600070205080204" pitchFamily="34" charset="-128"/>
              </a:rPr>
              <a:t>La </a:t>
            </a:r>
            <a:r>
              <a:rPr lang="fr-FR" altLang="fr-FR" dirty="0" err="1">
                <a:ea typeface="ＭＳ Ｐゴシック" panose="020B0600070205080204" pitchFamily="34" charset="-128"/>
              </a:rPr>
              <a:t>Gamecube</a:t>
            </a:r>
            <a:r>
              <a:rPr lang="fr-FR" altLang="fr-FR" dirty="0">
                <a:ea typeface="ＭＳ Ｐゴシック" panose="020B0600070205080204" pitchFamily="34" charset="-128"/>
              </a:rPr>
              <a:t> sort en Europe.   </a:t>
            </a:r>
          </a:p>
        </p:txBody>
      </p:sp>
      <p:pic>
        <p:nvPicPr>
          <p:cNvPr id="448515" name="Picture 5" descr="metal-gear-solid-2-1">
            <a:extLst>
              <a:ext uri="{FF2B5EF4-FFF2-40B4-BE49-F238E27FC236}">
                <a16:creationId xmlns:a16="http://schemas.microsoft.com/office/drawing/2014/main" id="{2A2980B9-FADA-6541-B0EB-2538F2177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3359" y="836613"/>
            <a:ext cx="2336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8516" name="Picture 7" descr="xbox">
            <a:extLst>
              <a:ext uri="{FF2B5EF4-FFF2-40B4-BE49-F238E27FC236}">
                <a16:creationId xmlns:a16="http://schemas.microsoft.com/office/drawing/2014/main" id="{1FBAFDD5-61FB-604F-A6D3-2C89226935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7294" y="3137958"/>
            <a:ext cx="221615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8517" name="Picture 9" descr="ngc">
            <a:extLst>
              <a:ext uri="{FF2B5EF4-FFF2-40B4-BE49-F238E27FC236}">
                <a16:creationId xmlns:a16="http://schemas.microsoft.com/office/drawing/2014/main" id="{22CA19D7-9646-A448-BF29-CAD898602D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3157" y="4731808"/>
            <a:ext cx="135413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8991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4">
            <a:extLst>
              <a:ext uri="{FF2B5EF4-FFF2-40B4-BE49-F238E27FC236}">
                <a16:creationId xmlns:a16="http://schemas.microsoft.com/office/drawing/2014/main" id="{27FAEE89-2BA2-0E4D-987B-E9000568587A}"/>
              </a:ext>
            </a:extLst>
          </p:cNvPr>
          <p:cNvSpPr>
            <a:spLocks noChangeArrowheads="1"/>
          </p:cNvSpPr>
          <p:nvPr/>
        </p:nvSpPr>
        <p:spPr bwMode="auto">
          <a:xfrm>
            <a:off x="1475779" y="563240"/>
            <a:ext cx="7604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HALO</a:t>
            </a:r>
            <a:r>
              <a:rPr lang="en-US" altLang="fr-FR" sz="1400">
                <a:latin typeface="+mn-lt"/>
                <a:ea typeface="ＭＳ Ｐゴシック" panose="020B0600070205080204" pitchFamily="34" charset="-128"/>
              </a:rPr>
              <a:t> </a:t>
            </a:r>
          </a:p>
        </p:txBody>
      </p:sp>
      <p:sp>
        <p:nvSpPr>
          <p:cNvPr id="450562" name="Rectangle 5">
            <a:extLst>
              <a:ext uri="{FF2B5EF4-FFF2-40B4-BE49-F238E27FC236}">
                <a16:creationId xmlns:a16="http://schemas.microsoft.com/office/drawing/2014/main" id="{160565DB-EE17-9C4F-98D8-2D0872AF8DA1}"/>
              </a:ext>
            </a:extLst>
          </p:cNvPr>
          <p:cNvSpPr>
            <a:spLocks noChangeArrowheads="1"/>
          </p:cNvSpPr>
          <p:nvPr/>
        </p:nvSpPr>
        <p:spPr bwMode="auto">
          <a:xfrm>
            <a:off x="5970305" y="502867"/>
            <a:ext cx="11655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BURNOUT</a:t>
            </a:r>
            <a:r>
              <a:rPr lang="en-US" altLang="fr-FR" sz="1400" dirty="0">
                <a:latin typeface="+mn-lt"/>
                <a:ea typeface="ＭＳ Ｐゴシック" panose="020B0600070205080204" pitchFamily="34" charset="-128"/>
              </a:rPr>
              <a:t> </a:t>
            </a:r>
          </a:p>
        </p:txBody>
      </p:sp>
      <p:sp>
        <p:nvSpPr>
          <p:cNvPr id="450563" name="Rectangle 6">
            <a:extLst>
              <a:ext uri="{FF2B5EF4-FFF2-40B4-BE49-F238E27FC236}">
                <a16:creationId xmlns:a16="http://schemas.microsoft.com/office/drawing/2014/main" id="{E3021A23-C666-0945-A2C4-6116178C622F}"/>
              </a:ext>
            </a:extLst>
          </p:cNvPr>
          <p:cNvSpPr>
            <a:spLocks noChangeArrowheads="1"/>
          </p:cNvSpPr>
          <p:nvPr/>
        </p:nvSpPr>
        <p:spPr bwMode="auto">
          <a:xfrm>
            <a:off x="4637460" y="3520385"/>
            <a:ext cx="2617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PRO EVOLUTION SOCCER</a:t>
            </a:r>
            <a:r>
              <a:rPr lang="en-US" altLang="fr-FR" sz="1400" dirty="0">
                <a:latin typeface="+mn-lt"/>
                <a:ea typeface="ＭＳ Ｐゴシック" panose="020B0600070205080204" pitchFamily="34" charset="-128"/>
              </a:rPr>
              <a:t> </a:t>
            </a:r>
          </a:p>
        </p:txBody>
      </p:sp>
      <p:sp>
        <p:nvSpPr>
          <p:cNvPr id="450564" name="Rectangle 7">
            <a:extLst>
              <a:ext uri="{FF2B5EF4-FFF2-40B4-BE49-F238E27FC236}">
                <a16:creationId xmlns:a16="http://schemas.microsoft.com/office/drawing/2014/main" id="{A3A6DB4E-B34F-2A43-8248-BF59EFB8A4E5}"/>
              </a:ext>
            </a:extLst>
          </p:cNvPr>
          <p:cNvSpPr>
            <a:spLocks noChangeArrowheads="1"/>
          </p:cNvSpPr>
          <p:nvPr/>
        </p:nvSpPr>
        <p:spPr bwMode="auto">
          <a:xfrm>
            <a:off x="899517" y="6092502"/>
            <a:ext cx="3246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STAR WARS ROGUE SQUADRON 2</a:t>
            </a:r>
            <a:r>
              <a:rPr lang="en-US" altLang="fr-FR" sz="1400">
                <a:latin typeface="+mn-lt"/>
                <a:ea typeface="ＭＳ Ｐゴシック" panose="020B0600070205080204" pitchFamily="34" charset="-128"/>
              </a:rPr>
              <a:t> </a:t>
            </a:r>
          </a:p>
        </p:txBody>
      </p:sp>
      <p:pic>
        <p:nvPicPr>
          <p:cNvPr id="450565" name="Picture 9" descr="sim-halo-0007">
            <a:extLst>
              <a:ext uri="{FF2B5EF4-FFF2-40B4-BE49-F238E27FC236}">
                <a16:creationId xmlns:a16="http://schemas.microsoft.com/office/drawing/2014/main" id="{D8A7AC87-A96C-1D40-88E9-053D55AFB3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054" y="909315"/>
            <a:ext cx="2903538"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66" name="Picture 11" descr="burnout-3-takedown-c">
            <a:extLst>
              <a:ext uri="{FF2B5EF4-FFF2-40B4-BE49-F238E27FC236}">
                <a16:creationId xmlns:a16="http://schemas.microsoft.com/office/drawing/2014/main" id="{18D83576-42A4-8449-81EF-C8A2FE05C8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871215"/>
            <a:ext cx="3514725"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67" name="Picture 13" descr="bilde1">
            <a:extLst>
              <a:ext uri="{FF2B5EF4-FFF2-40B4-BE49-F238E27FC236}">
                <a16:creationId xmlns:a16="http://schemas.microsoft.com/office/drawing/2014/main" id="{C783060A-9FF8-DB43-B469-641214C152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3019" y="3949502"/>
            <a:ext cx="3111500"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68" name="Picture 15" descr="screen2">
            <a:extLst>
              <a:ext uri="{FF2B5EF4-FFF2-40B4-BE49-F238E27FC236}">
                <a16:creationId xmlns:a16="http://schemas.microsoft.com/office/drawing/2014/main" id="{FB24A5D9-56E5-D64B-91E6-88ED911B6B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517" y="3717602"/>
            <a:ext cx="31686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0980FF2D-C288-6346-A709-45B6C26CCDBF}"/>
              </a:ext>
            </a:extLst>
          </p:cNvPr>
          <p:cNvSpPr>
            <a:spLocks noGrp="1"/>
          </p:cNvSpPr>
          <p:nvPr>
            <p:ph type="sldNum" sz="quarter" idx="12"/>
          </p:nvPr>
        </p:nvSpPr>
        <p:spPr>
          <a:xfrm>
            <a:off x="8084320" y="5744310"/>
            <a:ext cx="395510" cy="279400"/>
          </a:xfrm>
        </p:spPr>
        <p:txBody>
          <a:bodyPr/>
          <a:lstStyle/>
          <a:p>
            <a:pPr>
              <a:defRPr/>
            </a:pPr>
            <a:fld id="{0618EE83-75C6-9541-90C4-09A9515EB8D4}" type="slidenum">
              <a:rPr lang="en-US" altLang="fr-FR" smtClean="0"/>
              <a:pPr>
                <a:defRPr/>
              </a:pPr>
              <a:t>86</a:t>
            </a:fld>
            <a:endParaRPr lang="en-US" altLang="fr-FR"/>
          </a:p>
        </p:txBody>
      </p:sp>
    </p:spTree>
    <p:extLst>
      <p:ext uri="{BB962C8B-B14F-4D97-AF65-F5344CB8AC3E}">
        <p14:creationId xmlns:p14="http://schemas.microsoft.com/office/powerpoint/2010/main" val="1004213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FB3BDB0-AC8E-4E47-B040-992CB99F63C7}"/>
              </a:ext>
            </a:extLst>
          </p:cNvPr>
          <p:cNvSpPr>
            <a:spLocks noGrp="1"/>
          </p:cNvSpPr>
          <p:nvPr>
            <p:ph type="sldNum" sz="quarter" idx="12"/>
          </p:nvPr>
        </p:nvSpPr>
        <p:spPr/>
        <p:txBody>
          <a:bodyPr/>
          <a:lstStyle/>
          <a:p>
            <a:pPr>
              <a:defRPr/>
            </a:pPr>
            <a:fld id="{0618EE83-75C6-9541-90C4-09A9515EB8D4}" type="slidenum">
              <a:rPr lang="en-US" altLang="fr-FR" smtClean="0"/>
              <a:pPr>
                <a:defRPr/>
              </a:pPr>
              <a:t>87</a:t>
            </a:fld>
            <a:endParaRPr lang="en-US" altLang="fr-FR"/>
          </a:p>
        </p:txBody>
      </p:sp>
      <p:sp>
        <p:nvSpPr>
          <p:cNvPr id="452609" name="Titre 1">
            <a:extLst>
              <a:ext uri="{FF2B5EF4-FFF2-40B4-BE49-F238E27FC236}">
                <a16:creationId xmlns:a16="http://schemas.microsoft.com/office/drawing/2014/main" id="{D5C1A0E0-747F-C747-AA0C-F2C6277A9D83}"/>
              </a:ext>
            </a:extLst>
          </p:cNvPr>
          <p:cNvSpPr>
            <a:spLocks noGrp="1" noChangeArrowheads="1"/>
          </p:cNvSpPr>
          <p:nvPr>
            <p:ph type="title" idx="4294967295"/>
          </p:nvPr>
        </p:nvSpPr>
        <p:spPr bwMode="auto">
          <a:xfrm>
            <a:off x="477097" y="332656"/>
            <a:ext cx="7772400" cy="928687"/>
          </a:xfrm>
        </p:spPr>
        <p:txBody>
          <a:bodyPr wrap="square" numCol="1" anchorCtr="0" compatLnSpc="1">
            <a:prstTxWarp prst="textNoShape">
              <a:avLst/>
            </a:prstTxWarp>
          </a:bodyPr>
          <a:lstStyle/>
          <a:p>
            <a:r>
              <a:rPr lang="fr-FR" altLang="fr-FR" dirty="0">
                <a:solidFill>
                  <a:schemeClr val="tx1"/>
                </a:solidFill>
              </a:rPr>
              <a:t>2003</a:t>
            </a:r>
          </a:p>
        </p:txBody>
      </p:sp>
      <p:sp>
        <p:nvSpPr>
          <p:cNvPr id="452610" name="Rectangle 3">
            <a:extLst>
              <a:ext uri="{FF2B5EF4-FFF2-40B4-BE49-F238E27FC236}">
                <a16:creationId xmlns:a16="http://schemas.microsoft.com/office/drawing/2014/main" id="{7DA08D3F-6BB0-9345-BA4C-61C00036E834}"/>
              </a:ext>
            </a:extLst>
          </p:cNvPr>
          <p:cNvSpPr>
            <a:spLocks noGrp="1" noChangeArrowheads="1"/>
          </p:cNvSpPr>
          <p:nvPr>
            <p:ph idx="4294967295"/>
          </p:nvPr>
        </p:nvSpPr>
        <p:spPr>
          <a:xfrm>
            <a:off x="827584" y="1412777"/>
            <a:ext cx="7402016" cy="4981674"/>
          </a:xfrm>
        </p:spPr>
        <p:txBody>
          <a:bodyPr/>
          <a:lstStyle/>
          <a:p>
            <a:pPr marL="447675" indent="-382588" algn="just">
              <a:lnSpc>
                <a:spcPct val="120000"/>
              </a:lnSpc>
              <a:buFont typeface="Wingdings 2" pitchFamily="2" charset="2"/>
              <a:buNone/>
            </a:pPr>
            <a:r>
              <a:rPr lang="fr-FR" altLang="fr-FR" sz="2400" dirty="0">
                <a:ea typeface="ＭＳ Ｐゴシック" panose="020B0600070205080204" pitchFamily="34" charset="-128"/>
              </a:rPr>
              <a:t>Face au succès considérable de la PS2, Nintendo et </a:t>
            </a:r>
            <a:r>
              <a:rPr lang="fr-FR" altLang="fr-FR" sz="2400" dirty="0" err="1">
                <a:ea typeface="ＭＳ Ｐゴシック" panose="020B0600070205080204" pitchFamily="34" charset="-128"/>
              </a:rPr>
              <a:t>microsoft</a:t>
            </a:r>
            <a:r>
              <a:rPr lang="fr-FR" altLang="fr-FR" sz="2400" dirty="0">
                <a:ea typeface="ＭＳ Ｐゴシック" panose="020B0600070205080204" pitchFamily="34" charset="-128"/>
              </a:rPr>
              <a:t> s'accrochent. </a:t>
            </a:r>
          </a:p>
          <a:p>
            <a:pPr marL="447675" indent="-382588" algn="just">
              <a:lnSpc>
                <a:spcPct val="120000"/>
              </a:lnSpc>
              <a:buFont typeface="Wingdings 2" pitchFamily="2" charset="2"/>
              <a:buNone/>
            </a:pPr>
            <a:r>
              <a:rPr lang="fr-FR" altLang="fr-FR" sz="2400" dirty="0">
                <a:ea typeface="ＭＳ Ｐゴシック" panose="020B0600070205080204" pitchFamily="34" charset="-128"/>
              </a:rPr>
              <a:t>La </a:t>
            </a:r>
            <a:r>
              <a:rPr lang="fr-FR" altLang="fr-FR" sz="2400" dirty="0" err="1">
                <a:ea typeface="ＭＳ Ｐゴシック" panose="020B0600070205080204" pitchFamily="34" charset="-128"/>
              </a:rPr>
              <a:t>logitheque</a:t>
            </a:r>
            <a:r>
              <a:rPr lang="fr-FR" altLang="fr-FR" sz="2400" dirty="0">
                <a:ea typeface="ＭＳ Ｐゴシック" panose="020B0600070205080204" pitchFamily="34" charset="-128"/>
              </a:rPr>
              <a:t> de la </a:t>
            </a:r>
            <a:r>
              <a:rPr lang="fr-FR" altLang="fr-FR" sz="2400" dirty="0" err="1">
                <a:ea typeface="ＭＳ Ｐゴシック" panose="020B0600070205080204" pitchFamily="34" charset="-128"/>
              </a:rPr>
              <a:t>Gamecube</a:t>
            </a:r>
            <a:r>
              <a:rPr lang="fr-FR" altLang="fr-FR" sz="2400" dirty="0">
                <a:ea typeface="ＭＳ Ｐゴシック" panose="020B0600070205080204" pitchFamily="34" charset="-128"/>
              </a:rPr>
              <a:t> et de la XBOX s'étoffe petit à petit et des hits de qualité commencent à faire un peu d'ombre à la PS2. </a:t>
            </a:r>
          </a:p>
          <a:p>
            <a:pPr marL="447675" indent="-382588" algn="just">
              <a:lnSpc>
                <a:spcPct val="120000"/>
              </a:lnSpc>
              <a:buFont typeface="Wingdings 2" pitchFamily="2" charset="2"/>
              <a:buNone/>
            </a:pPr>
            <a:r>
              <a:rPr lang="fr-FR" altLang="fr-FR" sz="2400" dirty="0">
                <a:ea typeface="ＭＳ Ｐゴシック" panose="020B0600070205080204" pitchFamily="34" charset="-128"/>
              </a:rPr>
              <a:t>Peu de titres sur </a:t>
            </a:r>
            <a:r>
              <a:rPr lang="fr-FR" altLang="fr-FR" sz="2400" dirty="0" err="1">
                <a:ea typeface="ＭＳ Ｐゴシック" panose="020B0600070205080204" pitchFamily="34" charset="-128"/>
              </a:rPr>
              <a:t>Gamecube</a:t>
            </a:r>
            <a:r>
              <a:rPr lang="fr-FR" altLang="fr-FR" sz="2400" dirty="0">
                <a:ea typeface="ＭＳ Ｐゴシック" panose="020B0600070205080204" pitchFamily="34" charset="-128"/>
              </a:rPr>
              <a:t> mais beaucoup de qualité et d'originalité par rapport à la concurrence : </a:t>
            </a:r>
            <a:r>
              <a:rPr lang="fr-FR" altLang="fr-FR" sz="2400" dirty="0" err="1">
                <a:ea typeface="ＭＳ Ｐゴシック" panose="020B0600070205080204" pitchFamily="34" charset="-128"/>
              </a:rPr>
              <a:t>Fzero</a:t>
            </a:r>
            <a:r>
              <a:rPr lang="fr-FR" altLang="fr-FR" sz="2400" dirty="0">
                <a:ea typeface="ＭＳ Ｐゴシック" panose="020B0600070205080204" pitchFamily="34" charset="-128"/>
              </a:rPr>
              <a:t> GX, Zelda, </a:t>
            </a:r>
            <a:r>
              <a:rPr lang="fr-FR" altLang="fr-FR" sz="2400" dirty="0" err="1">
                <a:ea typeface="ＭＳ Ｐゴシック" panose="020B0600070205080204" pitchFamily="34" charset="-128"/>
              </a:rPr>
              <a:t>Metroid</a:t>
            </a:r>
            <a:r>
              <a:rPr lang="fr-FR" altLang="fr-FR" sz="2400" dirty="0">
                <a:ea typeface="ＭＳ Ｐゴシック" panose="020B0600070205080204" pitchFamily="34" charset="-128"/>
              </a:rPr>
              <a:t> Prime et Mario Kart sont exceptionnels.</a:t>
            </a:r>
          </a:p>
        </p:txBody>
      </p:sp>
    </p:spTree>
    <p:extLst>
      <p:ext uri="{BB962C8B-B14F-4D97-AF65-F5344CB8AC3E}">
        <p14:creationId xmlns:p14="http://schemas.microsoft.com/office/powerpoint/2010/main" val="26055495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4">
            <a:extLst>
              <a:ext uri="{FF2B5EF4-FFF2-40B4-BE49-F238E27FC236}">
                <a16:creationId xmlns:a16="http://schemas.microsoft.com/office/drawing/2014/main" id="{3ADCEB18-1408-D348-956D-988B26C9207E}"/>
              </a:ext>
            </a:extLst>
          </p:cNvPr>
          <p:cNvSpPr>
            <a:spLocks noChangeArrowheads="1"/>
          </p:cNvSpPr>
          <p:nvPr/>
        </p:nvSpPr>
        <p:spPr bwMode="auto">
          <a:xfrm>
            <a:off x="755650" y="635000"/>
            <a:ext cx="2827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MARIO KART DOUBLE DASH</a:t>
            </a:r>
            <a:r>
              <a:rPr lang="en-US" altLang="fr-FR" sz="1400">
                <a:latin typeface="+mn-lt"/>
                <a:ea typeface="ＭＳ Ｐゴシック" panose="020B0600070205080204" pitchFamily="34" charset="-128"/>
              </a:rPr>
              <a:t> </a:t>
            </a:r>
          </a:p>
        </p:txBody>
      </p:sp>
      <p:sp>
        <p:nvSpPr>
          <p:cNvPr id="454658" name="Rectangle 5">
            <a:extLst>
              <a:ext uri="{FF2B5EF4-FFF2-40B4-BE49-F238E27FC236}">
                <a16:creationId xmlns:a16="http://schemas.microsoft.com/office/drawing/2014/main" id="{82B4CD52-9441-EA4F-B2AC-6CABE1BA59DB}"/>
              </a:ext>
            </a:extLst>
          </p:cNvPr>
          <p:cNvSpPr>
            <a:spLocks noChangeArrowheads="1"/>
          </p:cNvSpPr>
          <p:nvPr/>
        </p:nvSpPr>
        <p:spPr bwMode="auto">
          <a:xfrm>
            <a:off x="6804025" y="3427512"/>
            <a:ext cx="168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GTA 3 VICE CITY</a:t>
            </a:r>
            <a:r>
              <a:rPr lang="en-US" altLang="fr-FR" sz="1400">
                <a:latin typeface="+mn-lt"/>
                <a:ea typeface="ＭＳ Ｐゴシック" panose="020B0600070205080204" pitchFamily="34" charset="-128"/>
              </a:rPr>
              <a:t> </a:t>
            </a:r>
          </a:p>
        </p:txBody>
      </p:sp>
      <p:sp>
        <p:nvSpPr>
          <p:cNvPr id="454659" name="Rectangle 6">
            <a:extLst>
              <a:ext uri="{FF2B5EF4-FFF2-40B4-BE49-F238E27FC236}">
                <a16:creationId xmlns:a16="http://schemas.microsoft.com/office/drawing/2014/main" id="{0C320765-1D62-6248-A09E-64A2AA6FC8D9}"/>
              </a:ext>
            </a:extLst>
          </p:cNvPr>
          <p:cNvSpPr>
            <a:spLocks noChangeArrowheads="1"/>
          </p:cNvSpPr>
          <p:nvPr/>
        </p:nvSpPr>
        <p:spPr bwMode="auto">
          <a:xfrm>
            <a:off x="684213" y="5011837"/>
            <a:ext cx="17634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METROID PRIME</a:t>
            </a:r>
            <a:r>
              <a:rPr lang="en-US" altLang="fr-FR" sz="1400">
                <a:latin typeface="+mn-lt"/>
                <a:ea typeface="ＭＳ Ｐゴシック" panose="020B0600070205080204" pitchFamily="34" charset="-128"/>
              </a:rPr>
              <a:t> </a:t>
            </a:r>
          </a:p>
        </p:txBody>
      </p:sp>
      <p:pic>
        <p:nvPicPr>
          <p:cNvPr id="454660" name="Picture 8" descr="01c">
            <a:extLst>
              <a:ext uri="{FF2B5EF4-FFF2-40B4-BE49-F238E27FC236}">
                <a16:creationId xmlns:a16="http://schemas.microsoft.com/office/drawing/2014/main" id="{4186C625-D1CF-C548-A404-8082F20D3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14" y="1016378"/>
            <a:ext cx="33337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4661" name="Picture 10" descr="gta-vice-city-3">
            <a:extLst>
              <a:ext uri="{FF2B5EF4-FFF2-40B4-BE49-F238E27FC236}">
                <a16:creationId xmlns:a16="http://schemas.microsoft.com/office/drawing/2014/main" id="{B8BDB059-DB82-CA4C-8E8F-0BB40CF9C0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0607" y="635000"/>
            <a:ext cx="381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4662" name="Picture 12" descr="i_4894">
            <a:extLst>
              <a:ext uri="{FF2B5EF4-FFF2-40B4-BE49-F238E27FC236}">
                <a16:creationId xmlns:a16="http://schemas.microsoft.com/office/drawing/2014/main" id="{E3A4F895-9114-9241-8EAE-5F9E626A8D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6540" y="3575324"/>
            <a:ext cx="3840162"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3E2FBB80-F02A-DF4A-9D0F-4E1290776A46}"/>
              </a:ext>
            </a:extLst>
          </p:cNvPr>
          <p:cNvSpPr>
            <a:spLocks noGrp="1"/>
          </p:cNvSpPr>
          <p:nvPr>
            <p:ph type="sldNum" sz="quarter" idx="12"/>
          </p:nvPr>
        </p:nvSpPr>
        <p:spPr/>
        <p:txBody>
          <a:bodyPr/>
          <a:lstStyle/>
          <a:p>
            <a:pPr>
              <a:defRPr/>
            </a:pPr>
            <a:fld id="{0618EE83-75C6-9541-90C4-09A9515EB8D4}" type="slidenum">
              <a:rPr lang="en-US" altLang="fr-FR" smtClean="0"/>
              <a:pPr>
                <a:defRPr/>
              </a:pPr>
              <a:t>88</a:t>
            </a:fld>
            <a:endParaRPr lang="en-US" altLang="fr-FR"/>
          </a:p>
        </p:txBody>
      </p:sp>
    </p:spTree>
    <p:extLst>
      <p:ext uri="{BB962C8B-B14F-4D97-AF65-F5344CB8AC3E}">
        <p14:creationId xmlns:p14="http://schemas.microsoft.com/office/powerpoint/2010/main" val="41896808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2753B0C-79CD-484E-9A13-E9AD841DF744}"/>
              </a:ext>
            </a:extLst>
          </p:cNvPr>
          <p:cNvSpPr>
            <a:spLocks noGrp="1"/>
          </p:cNvSpPr>
          <p:nvPr>
            <p:ph type="sldNum" sz="quarter" idx="12"/>
          </p:nvPr>
        </p:nvSpPr>
        <p:spPr/>
        <p:txBody>
          <a:bodyPr/>
          <a:lstStyle/>
          <a:p>
            <a:pPr>
              <a:defRPr/>
            </a:pPr>
            <a:fld id="{0618EE83-75C6-9541-90C4-09A9515EB8D4}" type="slidenum">
              <a:rPr lang="en-US" altLang="fr-FR" smtClean="0"/>
              <a:pPr>
                <a:defRPr/>
              </a:pPr>
              <a:t>89</a:t>
            </a:fld>
            <a:endParaRPr lang="en-US" altLang="fr-FR"/>
          </a:p>
        </p:txBody>
      </p:sp>
      <p:sp>
        <p:nvSpPr>
          <p:cNvPr id="456705" name="Titre 1">
            <a:extLst>
              <a:ext uri="{FF2B5EF4-FFF2-40B4-BE49-F238E27FC236}">
                <a16:creationId xmlns:a16="http://schemas.microsoft.com/office/drawing/2014/main" id="{8B520FCC-4E65-504D-8F18-B3BECBCA29A7}"/>
              </a:ext>
            </a:extLst>
          </p:cNvPr>
          <p:cNvSpPr>
            <a:spLocks noGrp="1" noChangeArrowheads="1"/>
          </p:cNvSpPr>
          <p:nvPr>
            <p:ph type="title" idx="4294967295"/>
          </p:nvPr>
        </p:nvSpPr>
        <p:spPr bwMode="auto">
          <a:xfrm>
            <a:off x="323528" y="418589"/>
            <a:ext cx="7772400" cy="706437"/>
          </a:xfrm>
        </p:spPr>
        <p:txBody>
          <a:bodyPr wrap="square" numCol="1" anchorCtr="0" compatLnSpc="1">
            <a:prstTxWarp prst="textNoShape">
              <a:avLst/>
            </a:prstTxWarp>
          </a:bodyPr>
          <a:lstStyle/>
          <a:p>
            <a:r>
              <a:rPr lang="fr-FR" altLang="fr-FR" dirty="0">
                <a:solidFill>
                  <a:schemeClr val="tx1"/>
                </a:solidFill>
              </a:rPr>
              <a:t>2004</a:t>
            </a:r>
          </a:p>
        </p:txBody>
      </p:sp>
      <p:sp>
        <p:nvSpPr>
          <p:cNvPr id="456706" name="Rectangle 3">
            <a:extLst>
              <a:ext uri="{FF2B5EF4-FFF2-40B4-BE49-F238E27FC236}">
                <a16:creationId xmlns:a16="http://schemas.microsoft.com/office/drawing/2014/main" id="{23DAAE85-3561-164A-B18B-9FFCF6C34622}"/>
              </a:ext>
            </a:extLst>
          </p:cNvPr>
          <p:cNvSpPr>
            <a:spLocks noGrp="1" noChangeArrowheads="1"/>
          </p:cNvSpPr>
          <p:nvPr>
            <p:ph idx="4294967295"/>
          </p:nvPr>
        </p:nvSpPr>
        <p:spPr>
          <a:xfrm>
            <a:off x="755576" y="1125026"/>
            <a:ext cx="5616624" cy="5114907"/>
          </a:xfrm>
        </p:spPr>
        <p:txBody>
          <a:bodyPr>
            <a:normAutofit lnSpcReduction="10000"/>
          </a:bodyPr>
          <a:lstStyle/>
          <a:p>
            <a:pPr algn="just">
              <a:lnSpc>
                <a:spcPct val="80000"/>
              </a:lnSpc>
              <a:buFont typeface="Wingdings 2" pitchFamily="2" charset="2"/>
              <a:buNone/>
            </a:pPr>
            <a:r>
              <a:rPr lang="fr-FR" altLang="fr-FR" sz="2000" dirty="0">
                <a:ea typeface="ＭＳ Ｐゴシック" panose="020B0600070205080204" pitchFamily="34" charset="-128"/>
              </a:rPr>
              <a:t>Sony relooke sa PS2, avec la </a:t>
            </a:r>
            <a:r>
              <a:rPr lang="fr-FR" altLang="fr-FR" sz="2000" dirty="0" err="1">
                <a:ea typeface="ＭＳ Ｐゴシック" panose="020B0600070205080204" pitchFamily="34" charset="-128"/>
              </a:rPr>
              <a:t>PStwo</a:t>
            </a:r>
            <a:r>
              <a:rPr lang="fr-FR" altLang="fr-FR" sz="2000" dirty="0">
                <a:ea typeface="ＭＳ Ｐゴシック" panose="020B0600070205080204" pitchFamily="34" charset="-128"/>
              </a:rPr>
              <a:t>, une version miniature de sa grosse PS2, très compacte avec le port réseau intégré.</a:t>
            </a:r>
          </a:p>
          <a:p>
            <a:pPr algn="just">
              <a:lnSpc>
                <a:spcPct val="80000"/>
              </a:lnSpc>
              <a:buFont typeface="Wingdings 2" pitchFamily="2" charset="2"/>
              <a:buNone/>
            </a:pPr>
            <a:endParaRPr lang="fr-FR" altLang="fr-FR" sz="2000" dirty="0">
              <a:ea typeface="ＭＳ Ｐゴシック" panose="020B0600070205080204" pitchFamily="34" charset="-128"/>
            </a:endParaRPr>
          </a:p>
          <a:p>
            <a:pPr algn="just">
              <a:lnSpc>
                <a:spcPct val="80000"/>
              </a:lnSpc>
              <a:buFont typeface="Wingdings 2" pitchFamily="2" charset="2"/>
              <a:buNone/>
            </a:pPr>
            <a:r>
              <a:rPr lang="fr-FR" altLang="fr-FR" sz="2000" dirty="0">
                <a:ea typeface="ＭＳ Ｐゴシック" panose="020B0600070205080204" pitchFamily="34" charset="-128"/>
              </a:rPr>
              <a:t>Sony se lance dans la console portable et annonce la </a:t>
            </a:r>
            <a:r>
              <a:rPr lang="fr-FR" altLang="fr-FR" sz="2000" b="1" dirty="0">
                <a:ea typeface="ＭＳ Ｐゴシック" panose="020B0600070205080204" pitchFamily="34" charset="-128"/>
              </a:rPr>
              <a:t>PSP</a:t>
            </a:r>
            <a:r>
              <a:rPr lang="fr-FR" altLang="fr-FR" sz="2000" dirty="0">
                <a:ea typeface="ＭＳ Ｐゴシック" panose="020B0600070205080204" pitchFamily="34" charset="-128"/>
              </a:rPr>
              <a:t> pour la fin de l'année. Nintendo annonce aussi une portable nouvelle génération : La </a:t>
            </a:r>
            <a:r>
              <a:rPr lang="fr-FR" altLang="fr-FR" sz="2000" b="1" dirty="0">
                <a:ea typeface="ＭＳ Ｐゴシック" panose="020B0600070205080204" pitchFamily="34" charset="-128"/>
              </a:rPr>
              <a:t>Nintendo DS</a:t>
            </a:r>
            <a:r>
              <a:rPr lang="fr-FR" altLang="fr-FR" sz="2000" dirty="0">
                <a:ea typeface="ＭＳ Ｐゴシック" panose="020B0600070205080204" pitchFamily="34" charset="-128"/>
              </a:rPr>
              <a:t>. Le lancement des 2 consoles au Japon en fin d'année est très réussi... La bagarre porte désormais sur les consoles de salon et les portables.</a:t>
            </a:r>
          </a:p>
          <a:p>
            <a:pPr algn="just">
              <a:lnSpc>
                <a:spcPct val="80000"/>
              </a:lnSpc>
              <a:buFont typeface="Wingdings 2" pitchFamily="2" charset="2"/>
              <a:buNone/>
            </a:pPr>
            <a:endParaRPr lang="fr-FR" altLang="fr-FR" sz="2000" dirty="0">
              <a:ea typeface="ＭＳ Ｐゴシック" panose="020B0600070205080204" pitchFamily="34" charset="-128"/>
            </a:endParaRPr>
          </a:p>
          <a:p>
            <a:pPr algn="just">
              <a:lnSpc>
                <a:spcPct val="80000"/>
              </a:lnSpc>
              <a:buFont typeface="Wingdings 2" pitchFamily="2" charset="2"/>
              <a:buNone/>
            </a:pPr>
            <a:r>
              <a:rPr lang="fr-FR" altLang="fr-FR" sz="2000" dirty="0">
                <a:ea typeface="ＭＳ Ｐゴシック" panose="020B0600070205080204" pitchFamily="34" charset="-128"/>
              </a:rPr>
              <a:t>Microsoft se rassure : la XBOX marche désormais très bien aux USA (les ventes sont quasi égales avec la PS2 en fin d'années grâce au hit HALO 2) et assez bien en Europe. Microsoft est leader dans le domaine du jeu vidéo en ligne. Pour la Japon le constat d'échec de la XBOX est définitif.</a:t>
            </a:r>
          </a:p>
          <a:p>
            <a:pPr algn="just">
              <a:lnSpc>
                <a:spcPct val="80000"/>
              </a:lnSpc>
              <a:buFont typeface="Wingdings 2" pitchFamily="2" charset="2"/>
              <a:buNone/>
            </a:pPr>
            <a:br>
              <a:rPr lang="fr-FR" altLang="fr-FR" sz="2000" dirty="0">
                <a:ea typeface="ＭＳ Ｐゴシック" panose="020B0600070205080204" pitchFamily="34" charset="-128"/>
              </a:rPr>
            </a:br>
            <a:endParaRPr lang="fr-FR" altLang="fr-FR" sz="2000" dirty="0">
              <a:ea typeface="ＭＳ Ｐゴシック" panose="020B0600070205080204" pitchFamily="34" charset="-128"/>
            </a:endParaRPr>
          </a:p>
        </p:txBody>
      </p:sp>
      <p:pic>
        <p:nvPicPr>
          <p:cNvPr id="456707" name="Picture 5" descr="psp">
            <a:extLst>
              <a:ext uri="{FF2B5EF4-FFF2-40B4-BE49-F238E27FC236}">
                <a16:creationId xmlns:a16="http://schemas.microsoft.com/office/drawing/2014/main" id="{189F5B82-31A8-8D4A-BB07-63AC83632C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4244" y="1798070"/>
            <a:ext cx="15335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6708" name="Picture 7" descr="ds">
            <a:extLst>
              <a:ext uri="{FF2B5EF4-FFF2-40B4-BE49-F238E27FC236}">
                <a16:creationId xmlns:a16="http://schemas.microsoft.com/office/drawing/2014/main" id="{3E1950A7-D1E4-434F-B4BF-A329A0F11E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19" y="2956889"/>
            <a:ext cx="14287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7661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8753" name="Picture 5" descr="gta5">
            <a:extLst>
              <a:ext uri="{FF2B5EF4-FFF2-40B4-BE49-F238E27FC236}">
                <a16:creationId xmlns:a16="http://schemas.microsoft.com/office/drawing/2014/main" id="{EB5C8263-C866-D049-BA76-ABBDC0A487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1087438"/>
            <a:ext cx="1858963"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8754" name="Rectangle 6">
            <a:extLst>
              <a:ext uri="{FF2B5EF4-FFF2-40B4-BE49-F238E27FC236}">
                <a16:creationId xmlns:a16="http://schemas.microsoft.com/office/drawing/2014/main" id="{67296EBF-8229-D24D-AF98-96539E5FF98D}"/>
              </a:ext>
            </a:extLst>
          </p:cNvPr>
          <p:cNvSpPr>
            <a:spLocks noChangeArrowheads="1"/>
          </p:cNvSpPr>
          <p:nvPr/>
        </p:nvSpPr>
        <p:spPr bwMode="auto">
          <a:xfrm>
            <a:off x="6300788" y="692150"/>
            <a:ext cx="1962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GTA SAN ANDREAS</a:t>
            </a:r>
            <a:r>
              <a:rPr lang="en-US" altLang="fr-FR" sz="1400">
                <a:latin typeface="+mn-lt"/>
                <a:ea typeface="ＭＳ Ｐゴシック" panose="020B0600070205080204" pitchFamily="34" charset="-128"/>
              </a:rPr>
              <a:t> </a:t>
            </a:r>
          </a:p>
        </p:txBody>
      </p:sp>
      <p:sp>
        <p:nvSpPr>
          <p:cNvPr id="458755" name="Rectangle 7">
            <a:extLst>
              <a:ext uri="{FF2B5EF4-FFF2-40B4-BE49-F238E27FC236}">
                <a16:creationId xmlns:a16="http://schemas.microsoft.com/office/drawing/2014/main" id="{20346B17-6900-A84A-950D-50D993234C23}"/>
              </a:ext>
            </a:extLst>
          </p:cNvPr>
          <p:cNvSpPr>
            <a:spLocks noChangeArrowheads="1"/>
          </p:cNvSpPr>
          <p:nvPr/>
        </p:nvSpPr>
        <p:spPr bwMode="auto">
          <a:xfrm>
            <a:off x="1320026" y="779463"/>
            <a:ext cx="904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HALO 2</a:t>
            </a:r>
            <a:r>
              <a:rPr lang="en-US" altLang="fr-FR" sz="1400" dirty="0">
                <a:latin typeface="+mn-lt"/>
                <a:ea typeface="ＭＳ Ｐゴシック" panose="020B0600070205080204" pitchFamily="34" charset="-128"/>
              </a:rPr>
              <a:t> </a:t>
            </a:r>
          </a:p>
        </p:txBody>
      </p:sp>
      <p:pic>
        <p:nvPicPr>
          <p:cNvPr id="458756" name="Picture 9" descr="halo2">
            <a:extLst>
              <a:ext uri="{FF2B5EF4-FFF2-40B4-BE49-F238E27FC236}">
                <a16:creationId xmlns:a16="http://schemas.microsoft.com/office/drawing/2014/main" id="{A0087A08-DDD5-0543-8182-4EDEE2E4F3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812" y="1264110"/>
            <a:ext cx="25527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8757" name="Rectangle 10">
            <a:extLst>
              <a:ext uri="{FF2B5EF4-FFF2-40B4-BE49-F238E27FC236}">
                <a16:creationId xmlns:a16="http://schemas.microsoft.com/office/drawing/2014/main" id="{C629535F-F455-8F46-B8E5-65E70F995FC7}"/>
              </a:ext>
            </a:extLst>
          </p:cNvPr>
          <p:cNvSpPr>
            <a:spLocks noChangeArrowheads="1"/>
          </p:cNvSpPr>
          <p:nvPr/>
        </p:nvSpPr>
        <p:spPr bwMode="auto">
          <a:xfrm>
            <a:off x="4451625" y="2916337"/>
            <a:ext cx="950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DOOM 3</a:t>
            </a:r>
            <a:r>
              <a:rPr lang="en-US" altLang="fr-FR" sz="1400" dirty="0">
                <a:latin typeface="+mn-lt"/>
                <a:ea typeface="ＭＳ Ｐゴシック" panose="020B0600070205080204" pitchFamily="34" charset="-128"/>
              </a:rPr>
              <a:t> </a:t>
            </a:r>
          </a:p>
        </p:txBody>
      </p:sp>
      <p:pic>
        <p:nvPicPr>
          <p:cNvPr id="458758" name="Picture 12" descr="doom-3-20050107095904519">
            <a:extLst>
              <a:ext uri="{FF2B5EF4-FFF2-40B4-BE49-F238E27FC236}">
                <a16:creationId xmlns:a16="http://schemas.microsoft.com/office/drawing/2014/main" id="{01E43993-B727-C345-92AB-73E6AC6A94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3037" y="3242733"/>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AA10B48E-B29E-3243-92A8-6073FE9A3560}"/>
              </a:ext>
            </a:extLst>
          </p:cNvPr>
          <p:cNvSpPr>
            <a:spLocks noGrp="1"/>
          </p:cNvSpPr>
          <p:nvPr>
            <p:ph type="sldNum" sz="quarter" idx="12"/>
          </p:nvPr>
        </p:nvSpPr>
        <p:spPr/>
        <p:txBody>
          <a:bodyPr/>
          <a:lstStyle/>
          <a:p>
            <a:pPr>
              <a:defRPr/>
            </a:pPr>
            <a:fld id="{0618EE83-75C6-9541-90C4-09A9515EB8D4}" type="slidenum">
              <a:rPr lang="en-US" altLang="fr-FR" smtClean="0"/>
              <a:pPr>
                <a:defRPr/>
              </a:pPr>
              <a:t>90</a:t>
            </a:fld>
            <a:endParaRPr lang="en-US" altLang="fr-FR"/>
          </a:p>
        </p:txBody>
      </p:sp>
    </p:spTree>
    <p:extLst>
      <p:ext uri="{BB962C8B-B14F-4D97-AF65-F5344CB8AC3E}">
        <p14:creationId xmlns:p14="http://schemas.microsoft.com/office/powerpoint/2010/main" val="32677570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4F30762-831B-FF4C-9D03-CF300C3EFE4D}"/>
              </a:ext>
            </a:extLst>
          </p:cNvPr>
          <p:cNvSpPr>
            <a:spLocks noGrp="1"/>
          </p:cNvSpPr>
          <p:nvPr>
            <p:ph type="sldNum" sz="quarter" idx="12"/>
          </p:nvPr>
        </p:nvSpPr>
        <p:spPr/>
        <p:txBody>
          <a:bodyPr/>
          <a:lstStyle/>
          <a:p>
            <a:pPr>
              <a:defRPr/>
            </a:pPr>
            <a:fld id="{0618EE83-75C6-9541-90C4-09A9515EB8D4}" type="slidenum">
              <a:rPr lang="en-US" altLang="fr-FR" smtClean="0"/>
              <a:pPr>
                <a:defRPr/>
              </a:pPr>
              <a:t>91</a:t>
            </a:fld>
            <a:endParaRPr lang="en-US" altLang="fr-FR"/>
          </a:p>
        </p:txBody>
      </p:sp>
      <p:sp>
        <p:nvSpPr>
          <p:cNvPr id="2" name="Titre 1">
            <a:extLst>
              <a:ext uri="{FF2B5EF4-FFF2-40B4-BE49-F238E27FC236}">
                <a16:creationId xmlns:a16="http://schemas.microsoft.com/office/drawing/2014/main" id="{C205CE03-01B6-8945-A1D5-3F76A9905FB2}"/>
              </a:ext>
            </a:extLst>
          </p:cNvPr>
          <p:cNvSpPr>
            <a:spLocks noGrp="1"/>
          </p:cNvSpPr>
          <p:nvPr>
            <p:ph type="title" idx="4294967295"/>
          </p:nvPr>
        </p:nvSpPr>
        <p:spPr>
          <a:xfrm>
            <a:off x="496888" y="555237"/>
            <a:ext cx="7772400" cy="633412"/>
          </a:xfrm>
        </p:spPr>
        <p:txBody>
          <a:bodyPr>
            <a:normAutofit fontScale="90000"/>
          </a:bodyPr>
          <a:lstStyle/>
          <a:p>
            <a:pPr fontAlgn="auto">
              <a:spcAft>
                <a:spcPts val="0"/>
              </a:spcAft>
              <a:defRPr/>
            </a:pPr>
            <a:r>
              <a:rPr lang="fr-FR" dirty="0">
                <a:solidFill>
                  <a:schemeClr val="tx1"/>
                </a:solidFill>
              </a:rPr>
              <a:t>2005</a:t>
            </a:r>
          </a:p>
        </p:txBody>
      </p:sp>
      <p:sp>
        <p:nvSpPr>
          <p:cNvPr id="474113" name="Rectangle 3">
            <a:extLst>
              <a:ext uri="{FF2B5EF4-FFF2-40B4-BE49-F238E27FC236}">
                <a16:creationId xmlns:a16="http://schemas.microsoft.com/office/drawing/2014/main" id="{A2E5DC71-69FE-5942-82CD-5648CD191144}"/>
              </a:ext>
            </a:extLst>
          </p:cNvPr>
          <p:cNvSpPr>
            <a:spLocks noGrp="1"/>
          </p:cNvSpPr>
          <p:nvPr>
            <p:ph idx="4294967295"/>
          </p:nvPr>
        </p:nvSpPr>
        <p:spPr>
          <a:xfrm>
            <a:off x="874712" y="1188649"/>
            <a:ext cx="7267576" cy="4135826"/>
          </a:xfrm>
        </p:spPr>
        <p:txBody>
          <a:bodyPr rtlCol="0">
            <a:normAutofit fontScale="92500" lnSpcReduction="10000"/>
          </a:bodyPr>
          <a:lstStyle/>
          <a:p>
            <a:pPr marL="182880" indent="-182880" algn="just" fontAlgn="auto">
              <a:spcAft>
                <a:spcPts val="0"/>
              </a:spcAft>
              <a:buFont typeface="Wingdings 2" pitchFamily="2" charset="2"/>
              <a:buNone/>
              <a:defRPr/>
            </a:pPr>
            <a:r>
              <a:rPr lang="fr-FR" altLang="fr-FR" sz="2400" dirty="0">
                <a:ea typeface="ＭＳ Ｐゴシック" panose="020B0600070205080204" pitchFamily="34" charset="-128"/>
              </a:rPr>
              <a:t>Microsoft surprend en annonçant la sortie de la XBOX 2 pour la fin d'année ! ils veulent absolument prendre les devants face à la future PS3 de Sony.</a:t>
            </a:r>
          </a:p>
          <a:p>
            <a:pPr marL="182880" indent="-182880" algn="just" fontAlgn="auto">
              <a:spcAft>
                <a:spcPts val="0"/>
              </a:spcAft>
              <a:buFont typeface="Wingdings 2" pitchFamily="2" charset="2"/>
              <a:buNone/>
              <a:defRPr/>
            </a:pPr>
            <a:endParaRPr lang="fr-FR" altLang="fr-FR" sz="2400" dirty="0">
              <a:ea typeface="ＭＳ Ｐゴシック" panose="020B0600070205080204" pitchFamily="34" charset="-128"/>
            </a:endParaRPr>
          </a:p>
          <a:p>
            <a:pPr marL="182880" indent="-182880" algn="just" fontAlgn="auto">
              <a:spcAft>
                <a:spcPts val="0"/>
              </a:spcAft>
              <a:buFont typeface="Wingdings 2" pitchFamily="2" charset="2"/>
              <a:buNone/>
              <a:defRPr/>
            </a:pPr>
            <a:r>
              <a:rPr lang="fr-FR" altLang="fr-FR" sz="2400" dirty="0">
                <a:ea typeface="ＭＳ Ｐゴシック" panose="020B0600070205080204" pitchFamily="34" charset="-128"/>
              </a:rPr>
              <a:t>La </a:t>
            </a:r>
            <a:r>
              <a:rPr lang="fr-FR" altLang="fr-FR" sz="2400" dirty="0" err="1">
                <a:ea typeface="ＭＳ Ｐゴシック" panose="020B0600070205080204" pitchFamily="34" charset="-128"/>
              </a:rPr>
              <a:t>nintendo</a:t>
            </a:r>
            <a:r>
              <a:rPr lang="fr-FR" altLang="fr-FR" sz="2400" dirty="0">
                <a:ea typeface="ＭＳ Ｐゴシック" panose="020B0600070205080204" pitchFamily="34" charset="-128"/>
              </a:rPr>
              <a:t> DS sort en Europe en mars, le succès est au rendez-vous.</a:t>
            </a:r>
          </a:p>
          <a:p>
            <a:pPr marL="182880" indent="-182880" algn="just" fontAlgn="auto">
              <a:spcAft>
                <a:spcPts val="0"/>
              </a:spcAft>
              <a:buFont typeface="Wingdings 2" pitchFamily="2" charset="2"/>
              <a:buNone/>
              <a:defRPr/>
            </a:pPr>
            <a:endParaRPr lang="fr-FR" altLang="fr-FR" sz="2400" dirty="0">
              <a:ea typeface="ＭＳ Ｐゴシック" panose="020B0600070205080204" pitchFamily="34" charset="-128"/>
            </a:endParaRPr>
          </a:p>
          <a:p>
            <a:pPr marL="182880" indent="-182880" algn="just" fontAlgn="auto">
              <a:spcAft>
                <a:spcPts val="0"/>
              </a:spcAft>
              <a:buFont typeface="Wingdings 2" pitchFamily="2" charset="2"/>
              <a:buNone/>
              <a:defRPr/>
            </a:pPr>
            <a:r>
              <a:rPr lang="fr-FR" altLang="fr-FR" sz="2400" dirty="0">
                <a:ea typeface="ＭＳ Ｐゴシック" panose="020B0600070205080204" pitchFamily="34" charset="-128"/>
              </a:rPr>
              <a:t>Les 3 consoles nouvelle génération sont présentées à l'E3 de Los Angeles : la XBOX 360, La Playstation 3 et la Nintendo Révolution.</a:t>
            </a:r>
          </a:p>
          <a:p>
            <a:pPr marL="182880" indent="-182880" algn="just" fontAlgn="auto">
              <a:spcAft>
                <a:spcPts val="0"/>
              </a:spcAft>
              <a:buFont typeface="Wingdings 2" pitchFamily="2" charset="2"/>
              <a:buNone/>
              <a:defRPr/>
            </a:pPr>
            <a:br>
              <a:rPr lang="fr-FR" altLang="fr-FR" sz="2400" dirty="0">
                <a:ea typeface="ＭＳ Ｐゴシック" panose="020B0600070205080204" pitchFamily="34" charset="-128"/>
              </a:rPr>
            </a:br>
            <a:endParaRPr lang="fr-FR" altLang="fr-FR" sz="2400" dirty="0">
              <a:ea typeface="ＭＳ Ｐゴシック" panose="020B0600070205080204" pitchFamily="34" charset="-128"/>
            </a:endParaRPr>
          </a:p>
        </p:txBody>
      </p:sp>
      <p:pic>
        <p:nvPicPr>
          <p:cNvPr id="460803" name="Picture 5" descr="copie-1-xbox360final">
            <a:extLst>
              <a:ext uri="{FF2B5EF4-FFF2-40B4-BE49-F238E27FC236}">
                <a16:creationId xmlns:a16="http://schemas.microsoft.com/office/drawing/2014/main" id="{196CAEBE-B5B0-7F44-9203-C13617F952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2677" y="4568825"/>
            <a:ext cx="15113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04" name="Picture 7" descr="ps3">
            <a:extLst>
              <a:ext uri="{FF2B5EF4-FFF2-40B4-BE49-F238E27FC236}">
                <a16:creationId xmlns:a16="http://schemas.microsoft.com/office/drawing/2014/main" id="{095E3EA3-4489-DC48-A31D-34A445082E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4844" y="4484687"/>
            <a:ext cx="2376488"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05" name="Picture 9" descr="revolution">
            <a:extLst>
              <a:ext uri="{FF2B5EF4-FFF2-40B4-BE49-F238E27FC236}">
                <a16:creationId xmlns:a16="http://schemas.microsoft.com/office/drawing/2014/main" id="{CA6215B5-AFC8-C248-8A1C-955E885C42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1457" y="4492934"/>
            <a:ext cx="1944688"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4124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97C2603-6CF8-5444-8030-5EB9F8A86469}"/>
              </a:ext>
            </a:extLst>
          </p:cNvPr>
          <p:cNvSpPr>
            <a:spLocks noGrp="1"/>
          </p:cNvSpPr>
          <p:nvPr>
            <p:ph type="sldNum" sz="quarter" idx="12"/>
          </p:nvPr>
        </p:nvSpPr>
        <p:spPr/>
        <p:txBody>
          <a:bodyPr/>
          <a:lstStyle/>
          <a:p>
            <a:pPr>
              <a:defRPr/>
            </a:pPr>
            <a:fld id="{0618EE83-75C6-9541-90C4-09A9515EB8D4}" type="slidenum">
              <a:rPr lang="en-US" altLang="fr-FR" smtClean="0"/>
              <a:pPr>
                <a:defRPr/>
              </a:pPr>
              <a:t>92</a:t>
            </a:fld>
            <a:endParaRPr lang="en-US" altLang="fr-FR"/>
          </a:p>
        </p:txBody>
      </p:sp>
      <p:sp>
        <p:nvSpPr>
          <p:cNvPr id="462849" name="Titre 1">
            <a:extLst>
              <a:ext uri="{FF2B5EF4-FFF2-40B4-BE49-F238E27FC236}">
                <a16:creationId xmlns:a16="http://schemas.microsoft.com/office/drawing/2014/main" id="{EDD576AC-99E4-9946-BA86-BF4BADD109CB}"/>
              </a:ext>
            </a:extLst>
          </p:cNvPr>
          <p:cNvSpPr>
            <a:spLocks noGrp="1" noChangeArrowheads="1"/>
          </p:cNvSpPr>
          <p:nvPr>
            <p:ph type="title" idx="4294967295"/>
          </p:nvPr>
        </p:nvSpPr>
        <p:spPr bwMode="auto">
          <a:xfrm>
            <a:off x="539552" y="610823"/>
            <a:ext cx="7772400" cy="706437"/>
          </a:xfrm>
        </p:spPr>
        <p:txBody>
          <a:bodyPr wrap="square" numCol="1" anchorCtr="0" compatLnSpc="1">
            <a:prstTxWarp prst="textNoShape">
              <a:avLst/>
            </a:prstTxWarp>
          </a:bodyPr>
          <a:lstStyle/>
          <a:p>
            <a:r>
              <a:rPr lang="fr-FR" altLang="fr-FR" dirty="0">
                <a:solidFill>
                  <a:schemeClr val="tx1"/>
                </a:solidFill>
              </a:rPr>
              <a:t>2006</a:t>
            </a:r>
          </a:p>
        </p:txBody>
      </p:sp>
      <p:sp>
        <p:nvSpPr>
          <p:cNvPr id="476161" name="Rectangle 3">
            <a:extLst>
              <a:ext uri="{FF2B5EF4-FFF2-40B4-BE49-F238E27FC236}">
                <a16:creationId xmlns:a16="http://schemas.microsoft.com/office/drawing/2014/main" id="{2CFAA18F-FE18-074A-ADDF-3008DBEDEE00}"/>
              </a:ext>
            </a:extLst>
          </p:cNvPr>
          <p:cNvSpPr>
            <a:spLocks noGrp="1"/>
          </p:cNvSpPr>
          <p:nvPr>
            <p:ph idx="4294967295"/>
          </p:nvPr>
        </p:nvSpPr>
        <p:spPr>
          <a:xfrm>
            <a:off x="683568" y="1556792"/>
            <a:ext cx="6326832" cy="4643983"/>
          </a:xfrm>
        </p:spPr>
        <p:txBody>
          <a:bodyPr rtlCol="0">
            <a:normAutofit/>
          </a:bodyPr>
          <a:lstStyle/>
          <a:p>
            <a:pPr marL="447675" indent="-382588" algn="just" fontAlgn="auto">
              <a:lnSpc>
                <a:spcPct val="80000"/>
              </a:lnSpc>
              <a:spcAft>
                <a:spcPts val="0"/>
              </a:spcAft>
              <a:buFont typeface="Wingdings 2" pitchFamily="2" charset="2"/>
              <a:buNone/>
              <a:defRPr/>
            </a:pPr>
            <a:r>
              <a:rPr lang="fr-FR" altLang="fr-FR" sz="2400" dirty="0">
                <a:ea typeface="ＭＳ Ｐゴシック" panose="020B0600070205080204" pitchFamily="34" charset="-128"/>
              </a:rPr>
              <a:t>Toujours pas de PS3 (prévue début 2007)</a:t>
            </a:r>
          </a:p>
          <a:p>
            <a:pPr marL="447675" indent="-382588" algn="just" fontAlgn="auto">
              <a:lnSpc>
                <a:spcPct val="80000"/>
              </a:lnSpc>
              <a:spcAft>
                <a:spcPts val="0"/>
              </a:spcAft>
              <a:buFont typeface="Wingdings 2" pitchFamily="2" charset="2"/>
              <a:buNone/>
              <a:defRPr/>
            </a:pPr>
            <a:endParaRPr lang="fr-FR" altLang="fr-FR" sz="2400" dirty="0">
              <a:ea typeface="ＭＳ Ｐゴシック" panose="020B0600070205080204" pitchFamily="34" charset="-128"/>
            </a:endParaRPr>
          </a:p>
          <a:p>
            <a:pPr marL="447675" indent="-382588" algn="just" fontAlgn="auto">
              <a:lnSpc>
                <a:spcPct val="80000"/>
              </a:lnSpc>
              <a:spcAft>
                <a:spcPts val="0"/>
              </a:spcAft>
              <a:buFont typeface="Wingdings 2" pitchFamily="2" charset="2"/>
              <a:buNone/>
              <a:defRPr/>
            </a:pPr>
            <a:r>
              <a:rPr lang="fr-FR" altLang="fr-FR" sz="2400" dirty="0">
                <a:ea typeface="ＭＳ Ｐゴシック" panose="020B0600070205080204" pitchFamily="34" charset="-128"/>
              </a:rPr>
              <a:t>Coup de tonner </a:t>
            </a:r>
            <a:r>
              <a:rPr lang="fr-FR" altLang="fr-FR" sz="2400" dirty="0" err="1">
                <a:ea typeface="ＭＳ Ｐゴシック" panose="020B0600070205080204" pitchFamily="34" charset="-128"/>
              </a:rPr>
              <a:t>Nitendo</a:t>
            </a:r>
            <a:r>
              <a:rPr lang="fr-FR" altLang="fr-FR" sz="2400" dirty="0">
                <a:ea typeface="ＭＳ Ｐゴシック" panose="020B0600070205080204" pitchFamily="34" charset="-128"/>
              </a:rPr>
              <a:t> abandonne la « révolution » et commercialise la Wii (qui d’un point de vue graphique ne révolutionne rien avec en plus très peu de jeu) et propose un concept très intéressant d’interface (si votre écran de télévision survit à la fragilité des dragonnes).</a:t>
            </a:r>
          </a:p>
          <a:p>
            <a:pPr marL="447675" indent="-382588" algn="just" fontAlgn="auto">
              <a:lnSpc>
                <a:spcPct val="80000"/>
              </a:lnSpc>
              <a:spcAft>
                <a:spcPts val="0"/>
              </a:spcAft>
              <a:buFont typeface="Wingdings 2" pitchFamily="2" charset="2"/>
              <a:buNone/>
              <a:defRPr/>
            </a:pPr>
            <a:endParaRPr lang="fr-FR" altLang="fr-FR" sz="2400" dirty="0">
              <a:ea typeface="ＭＳ Ｐゴシック" panose="020B0600070205080204" pitchFamily="34" charset="-128"/>
            </a:endParaRPr>
          </a:p>
          <a:p>
            <a:pPr marL="447675" indent="-382588" algn="just" fontAlgn="auto">
              <a:lnSpc>
                <a:spcPct val="80000"/>
              </a:lnSpc>
              <a:spcAft>
                <a:spcPts val="0"/>
              </a:spcAft>
              <a:buFont typeface="Wingdings 2" pitchFamily="2" charset="2"/>
              <a:buNone/>
              <a:defRPr/>
            </a:pPr>
            <a:r>
              <a:rPr lang="fr-FR" altLang="fr-FR" sz="2400" dirty="0">
                <a:ea typeface="ＭＳ Ｐゴシック" panose="020B0600070205080204" pitchFamily="34" charset="-128"/>
              </a:rPr>
              <a:t>On tient sans doute avec la Wii les grands champs des évolutions techniques des prochains modèles (la PS3 va encore se faire attendre ???)</a:t>
            </a:r>
          </a:p>
        </p:txBody>
      </p:sp>
      <p:pic>
        <p:nvPicPr>
          <p:cNvPr id="462851" name="Picture 4" descr="wii">
            <a:extLst>
              <a:ext uri="{FF2B5EF4-FFF2-40B4-BE49-F238E27FC236}">
                <a16:creationId xmlns:a16="http://schemas.microsoft.com/office/drawing/2014/main" id="{8CBA1098-4F53-7540-B598-B10FAFBB9C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0339" y="2564904"/>
            <a:ext cx="136366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4886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a:extLst>
              <a:ext uri="{FF2B5EF4-FFF2-40B4-BE49-F238E27FC236}">
                <a16:creationId xmlns:a16="http://schemas.microsoft.com/office/drawing/2014/main" id="{C46F312D-8BF5-FB40-B5B3-A22237B4AC1A}"/>
              </a:ext>
            </a:extLst>
          </p:cNvPr>
          <p:cNvSpPr>
            <a:spLocks noChangeArrowheads="1"/>
          </p:cNvSpPr>
          <p:nvPr/>
        </p:nvSpPr>
        <p:spPr bwMode="auto">
          <a:xfrm>
            <a:off x="2201863" y="877888"/>
            <a:ext cx="3767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800">
                <a:ea typeface="ＭＳ Ｐゴシック" panose="020B0600070205080204" pitchFamily="34" charset="-128"/>
              </a:rPr>
              <a:t>NON LA VOILÀ, elle est belle non </a:t>
            </a:r>
          </a:p>
        </p:txBody>
      </p:sp>
      <p:pic>
        <p:nvPicPr>
          <p:cNvPr id="463874" name="Image 3" descr="Unknown.jpeg">
            <a:extLst>
              <a:ext uri="{FF2B5EF4-FFF2-40B4-BE49-F238E27FC236}">
                <a16:creationId xmlns:a16="http://schemas.microsoft.com/office/drawing/2014/main" id="{43871C42-CFED-034E-9147-F5039989E6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1844675"/>
            <a:ext cx="32893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3C6FAAB1-8ACE-334A-AC80-0D6B8DE467C0}"/>
              </a:ext>
            </a:extLst>
          </p:cNvPr>
          <p:cNvSpPr>
            <a:spLocks noGrp="1"/>
          </p:cNvSpPr>
          <p:nvPr>
            <p:ph type="sldNum" sz="quarter" idx="12"/>
          </p:nvPr>
        </p:nvSpPr>
        <p:spPr/>
        <p:txBody>
          <a:bodyPr/>
          <a:lstStyle/>
          <a:p>
            <a:pPr>
              <a:defRPr/>
            </a:pPr>
            <a:fld id="{0324BF50-34AF-9641-8AD9-01F8658D27D4}" type="slidenum">
              <a:rPr lang="en-US" altLang="fr-FR" smtClean="0"/>
              <a:pPr>
                <a:defRPr/>
              </a:pPr>
              <a:t>93</a:t>
            </a:fld>
            <a:endParaRPr lang="en-US" altLang="fr-FR"/>
          </a:p>
        </p:txBody>
      </p:sp>
      <p:pic>
        <p:nvPicPr>
          <p:cNvPr id="1026" name="Picture 2" descr="Consoles PS4 Sony PS4 SLIM 500GO F noire | Darty">
            <a:extLst>
              <a:ext uri="{FF2B5EF4-FFF2-40B4-BE49-F238E27FC236}">
                <a16:creationId xmlns:a16="http://schemas.microsoft.com/office/drawing/2014/main" id="{9B25FD31-DF70-A54A-9B3D-9D0FD5E90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3368" y="1728031"/>
            <a:ext cx="4045632" cy="26970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S5 : prix, précommande, sortie, manette, jeux... Ce que l'on sait">
            <a:extLst>
              <a:ext uri="{FF2B5EF4-FFF2-40B4-BE49-F238E27FC236}">
                <a16:creationId xmlns:a16="http://schemas.microsoft.com/office/drawing/2014/main" id="{2F0F9890-01F6-CD41-B3C2-966B7B66CE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2077" y="1412776"/>
            <a:ext cx="4748213" cy="316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08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4">
            <a:extLst>
              <a:ext uri="{FF2B5EF4-FFF2-40B4-BE49-F238E27FC236}">
                <a16:creationId xmlns:a16="http://schemas.microsoft.com/office/drawing/2014/main" id="{0CFC8BBC-2B27-A14A-9667-CEE5BC69F13C}"/>
              </a:ext>
            </a:extLst>
          </p:cNvPr>
          <p:cNvSpPr>
            <a:spLocks noChangeArrowheads="1"/>
          </p:cNvSpPr>
          <p:nvPr/>
        </p:nvSpPr>
        <p:spPr bwMode="auto">
          <a:xfrm>
            <a:off x="6676010" y="684364"/>
            <a:ext cx="18081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RESIDENT EVIL 4</a:t>
            </a:r>
            <a:r>
              <a:rPr lang="en-US" altLang="fr-FR" sz="1400" dirty="0">
                <a:latin typeface="+mn-lt"/>
                <a:ea typeface="ＭＳ Ｐゴシック" panose="020B0600070205080204" pitchFamily="34" charset="-128"/>
              </a:rPr>
              <a:t> </a:t>
            </a:r>
          </a:p>
        </p:txBody>
      </p:sp>
      <p:pic>
        <p:nvPicPr>
          <p:cNvPr id="464898" name="Picture 6" descr="copie-1-resident-evil-4">
            <a:extLst>
              <a:ext uri="{FF2B5EF4-FFF2-40B4-BE49-F238E27FC236}">
                <a16:creationId xmlns:a16="http://schemas.microsoft.com/office/drawing/2014/main" id="{B367F4CB-355B-8141-AE9B-19747585B7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106912"/>
            <a:ext cx="2499817" cy="167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4899" name="Rectangle 7">
            <a:extLst>
              <a:ext uri="{FF2B5EF4-FFF2-40B4-BE49-F238E27FC236}">
                <a16:creationId xmlns:a16="http://schemas.microsoft.com/office/drawing/2014/main" id="{B00329AB-8758-BB40-A340-284B35E31503}"/>
              </a:ext>
            </a:extLst>
          </p:cNvPr>
          <p:cNvSpPr>
            <a:spLocks noChangeArrowheads="1"/>
          </p:cNvSpPr>
          <p:nvPr/>
        </p:nvSpPr>
        <p:spPr bwMode="auto">
          <a:xfrm>
            <a:off x="1031876" y="1005477"/>
            <a:ext cx="1844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a:latin typeface="+mn-lt"/>
                <a:ea typeface="ＭＳ Ｐゴシック" panose="020B0600070205080204" pitchFamily="34" charset="-128"/>
              </a:rPr>
              <a:t>GRAN TURISMO 4</a:t>
            </a:r>
            <a:r>
              <a:rPr lang="en-US" altLang="fr-FR" sz="1400">
                <a:latin typeface="+mn-lt"/>
                <a:ea typeface="ＭＳ Ｐゴシック" panose="020B0600070205080204" pitchFamily="34" charset="-128"/>
              </a:rPr>
              <a:t> </a:t>
            </a:r>
          </a:p>
        </p:txBody>
      </p:sp>
      <p:pic>
        <p:nvPicPr>
          <p:cNvPr id="464900" name="Picture 9" descr="gran-turismo-4-20040624103010208">
            <a:extLst>
              <a:ext uri="{FF2B5EF4-FFF2-40B4-BE49-F238E27FC236}">
                <a16:creationId xmlns:a16="http://schemas.microsoft.com/office/drawing/2014/main" id="{96DA0BC0-307F-FA4E-91F1-39C79D4920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876" y="1592262"/>
            <a:ext cx="3048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4901" name="Picture 11" descr="devil_may_cry3-6">
            <a:extLst>
              <a:ext uri="{FF2B5EF4-FFF2-40B4-BE49-F238E27FC236}">
                <a16:creationId xmlns:a16="http://schemas.microsoft.com/office/drawing/2014/main" id="{46A58D9A-F018-C946-AEEF-EC06296ADE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8188" y="3634271"/>
            <a:ext cx="3408362"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4902" name="Rectangle 12">
            <a:extLst>
              <a:ext uri="{FF2B5EF4-FFF2-40B4-BE49-F238E27FC236}">
                <a16:creationId xmlns:a16="http://schemas.microsoft.com/office/drawing/2014/main" id="{5A8944CD-1D45-2B4D-9F1F-BE90252F69E2}"/>
              </a:ext>
            </a:extLst>
          </p:cNvPr>
          <p:cNvSpPr>
            <a:spLocks noChangeArrowheads="1"/>
          </p:cNvSpPr>
          <p:nvPr/>
        </p:nvSpPr>
        <p:spPr bwMode="auto">
          <a:xfrm>
            <a:off x="5174849" y="3084630"/>
            <a:ext cx="178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en-US" altLang="fr-FR" sz="1400" b="1" dirty="0">
                <a:latin typeface="+mn-lt"/>
                <a:ea typeface="ＭＳ Ｐゴシック" panose="020B0600070205080204" pitchFamily="34" charset="-128"/>
              </a:rPr>
              <a:t>DEVIL MAY CRY 3</a:t>
            </a:r>
            <a:r>
              <a:rPr lang="en-US" altLang="fr-FR" sz="1400" dirty="0">
                <a:latin typeface="+mn-lt"/>
                <a:ea typeface="ＭＳ Ｐゴシック" panose="020B0600070205080204" pitchFamily="34" charset="-128"/>
              </a:rPr>
              <a:t> </a:t>
            </a:r>
          </a:p>
        </p:txBody>
      </p:sp>
      <p:sp>
        <p:nvSpPr>
          <p:cNvPr id="2" name="Espace réservé du numéro de diapositive 1">
            <a:extLst>
              <a:ext uri="{FF2B5EF4-FFF2-40B4-BE49-F238E27FC236}">
                <a16:creationId xmlns:a16="http://schemas.microsoft.com/office/drawing/2014/main" id="{34F1DAE5-109C-3047-A31D-A815322752A5}"/>
              </a:ext>
            </a:extLst>
          </p:cNvPr>
          <p:cNvSpPr>
            <a:spLocks noGrp="1"/>
          </p:cNvSpPr>
          <p:nvPr>
            <p:ph type="sldNum" sz="quarter" idx="12"/>
          </p:nvPr>
        </p:nvSpPr>
        <p:spPr/>
        <p:txBody>
          <a:bodyPr/>
          <a:lstStyle/>
          <a:p>
            <a:pPr>
              <a:defRPr/>
            </a:pPr>
            <a:fld id="{0618EE83-75C6-9541-90C4-09A9515EB8D4}" type="slidenum">
              <a:rPr lang="en-US" altLang="fr-FR" smtClean="0"/>
              <a:pPr>
                <a:defRPr/>
              </a:pPr>
              <a:t>94</a:t>
            </a:fld>
            <a:endParaRPr lang="en-US" altLang="fr-FR"/>
          </a:p>
        </p:txBody>
      </p:sp>
    </p:spTree>
    <p:extLst>
      <p:ext uri="{BB962C8B-B14F-4D97-AF65-F5344CB8AC3E}">
        <p14:creationId xmlns:p14="http://schemas.microsoft.com/office/powerpoint/2010/main" val="37611016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6945" name="Picture 4" descr="gran-trak-10">
            <a:extLst>
              <a:ext uri="{FF2B5EF4-FFF2-40B4-BE49-F238E27FC236}">
                <a16:creationId xmlns:a16="http://schemas.microsoft.com/office/drawing/2014/main" id="{2568C04E-8AC0-484D-A652-62D0038917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006" y="1483767"/>
            <a:ext cx="1728787"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46" name="Text Box 5">
            <a:extLst>
              <a:ext uri="{FF2B5EF4-FFF2-40B4-BE49-F238E27FC236}">
                <a16:creationId xmlns:a16="http://schemas.microsoft.com/office/drawing/2014/main" id="{88EFB0DC-D501-1241-9EDD-C46239A83793}"/>
              </a:ext>
            </a:extLst>
          </p:cNvPr>
          <p:cNvSpPr txBox="1">
            <a:spLocks noChangeArrowheads="1"/>
          </p:cNvSpPr>
          <p:nvPr/>
        </p:nvSpPr>
        <p:spPr bwMode="auto">
          <a:xfrm>
            <a:off x="2267793" y="1483767"/>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a:latin typeface="+mn-lt"/>
                <a:ea typeface="ＭＳ Ｐゴシック" panose="020B0600070205080204" pitchFamily="34" charset="-128"/>
              </a:rPr>
              <a:t>1974</a:t>
            </a:r>
          </a:p>
        </p:txBody>
      </p:sp>
      <p:pic>
        <p:nvPicPr>
          <p:cNvPr id="466947" name="Picture 6" descr="night-driver">
            <a:extLst>
              <a:ext uri="{FF2B5EF4-FFF2-40B4-BE49-F238E27FC236}">
                <a16:creationId xmlns:a16="http://schemas.microsoft.com/office/drawing/2014/main" id="{4814EF0D-5119-894E-94DC-0BF74723B9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88" y="3131665"/>
            <a:ext cx="1728787"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48" name="Text Box 7">
            <a:extLst>
              <a:ext uri="{FF2B5EF4-FFF2-40B4-BE49-F238E27FC236}">
                <a16:creationId xmlns:a16="http://schemas.microsoft.com/office/drawing/2014/main" id="{B6D1E3F1-3F1F-344C-93BB-A75EBAF3DDCE}"/>
              </a:ext>
            </a:extLst>
          </p:cNvPr>
          <p:cNvSpPr txBox="1">
            <a:spLocks noChangeArrowheads="1"/>
          </p:cNvSpPr>
          <p:nvPr/>
        </p:nvSpPr>
        <p:spPr bwMode="auto">
          <a:xfrm>
            <a:off x="2341345" y="3152782"/>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dirty="0">
                <a:latin typeface="+mn-lt"/>
                <a:ea typeface="ＭＳ Ｐゴシック" panose="020B0600070205080204" pitchFamily="34" charset="-128"/>
              </a:rPr>
              <a:t>1976</a:t>
            </a:r>
          </a:p>
        </p:txBody>
      </p:sp>
      <p:pic>
        <p:nvPicPr>
          <p:cNvPr id="466949" name="Picture 8" descr="turbo">
            <a:extLst>
              <a:ext uri="{FF2B5EF4-FFF2-40B4-BE49-F238E27FC236}">
                <a16:creationId xmlns:a16="http://schemas.microsoft.com/office/drawing/2014/main" id="{2912D6AA-3ECF-AB45-98E0-8CCB2D9D5A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006" y="4723854"/>
            <a:ext cx="1728787"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50" name="Text Box 9">
            <a:extLst>
              <a:ext uri="{FF2B5EF4-FFF2-40B4-BE49-F238E27FC236}">
                <a16:creationId xmlns:a16="http://schemas.microsoft.com/office/drawing/2014/main" id="{45A0D725-60EE-174D-B17D-74F87C7D95AC}"/>
              </a:ext>
            </a:extLst>
          </p:cNvPr>
          <p:cNvSpPr txBox="1">
            <a:spLocks noChangeArrowheads="1"/>
          </p:cNvSpPr>
          <p:nvPr/>
        </p:nvSpPr>
        <p:spPr bwMode="auto">
          <a:xfrm>
            <a:off x="2267793" y="4723854"/>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a:latin typeface="+mn-lt"/>
                <a:ea typeface="ＭＳ Ｐゴシック" panose="020B0600070205080204" pitchFamily="34" charset="-128"/>
              </a:rPr>
              <a:t>1982</a:t>
            </a:r>
          </a:p>
        </p:txBody>
      </p:sp>
      <p:pic>
        <p:nvPicPr>
          <p:cNvPr id="466951" name="Picture 10" descr="1">
            <a:extLst>
              <a:ext uri="{FF2B5EF4-FFF2-40B4-BE49-F238E27FC236}">
                <a16:creationId xmlns:a16="http://schemas.microsoft.com/office/drawing/2014/main" id="{EA3A7A19-C8C4-854D-AED0-BE9EAE9D3B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20006" y="4548334"/>
            <a:ext cx="2087562"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52" name="Text Box 11">
            <a:extLst>
              <a:ext uri="{FF2B5EF4-FFF2-40B4-BE49-F238E27FC236}">
                <a16:creationId xmlns:a16="http://schemas.microsoft.com/office/drawing/2014/main" id="{6CCB86CD-770C-534A-8106-E0857DDC2FD5}"/>
              </a:ext>
            </a:extLst>
          </p:cNvPr>
          <p:cNvSpPr txBox="1">
            <a:spLocks noChangeArrowheads="1"/>
          </p:cNvSpPr>
          <p:nvPr/>
        </p:nvSpPr>
        <p:spPr bwMode="auto">
          <a:xfrm>
            <a:off x="5148376" y="4770279"/>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dirty="0">
                <a:latin typeface="+mn-lt"/>
                <a:ea typeface="ＭＳ Ｐゴシック" panose="020B0600070205080204" pitchFamily="34" charset="-128"/>
              </a:rPr>
              <a:t>1998</a:t>
            </a:r>
          </a:p>
        </p:txBody>
      </p:sp>
      <p:pic>
        <p:nvPicPr>
          <p:cNvPr id="466953" name="Picture 12" descr="gran-turismo-4-2">
            <a:extLst>
              <a:ext uri="{FF2B5EF4-FFF2-40B4-BE49-F238E27FC236}">
                <a16:creationId xmlns:a16="http://schemas.microsoft.com/office/drawing/2014/main" id="{45DE684C-B79F-F74E-8894-3794721676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09092" y="1433355"/>
            <a:ext cx="2087562"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54" name="Text Box 13">
            <a:extLst>
              <a:ext uri="{FF2B5EF4-FFF2-40B4-BE49-F238E27FC236}">
                <a16:creationId xmlns:a16="http://schemas.microsoft.com/office/drawing/2014/main" id="{193562BD-FF9A-2E48-B04C-AD16CFC7996B}"/>
              </a:ext>
            </a:extLst>
          </p:cNvPr>
          <p:cNvSpPr txBox="1">
            <a:spLocks noChangeArrowheads="1"/>
          </p:cNvSpPr>
          <p:nvPr/>
        </p:nvSpPr>
        <p:spPr bwMode="auto">
          <a:xfrm>
            <a:off x="8035607" y="1838971"/>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dirty="0">
                <a:latin typeface="+mn-lt"/>
                <a:ea typeface="ＭＳ Ｐゴシック" panose="020B0600070205080204" pitchFamily="34" charset="-128"/>
              </a:rPr>
              <a:t>2000</a:t>
            </a:r>
          </a:p>
        </p:txBody>
      </p:sp>
      <p:pic>
        <p:nvPicPr>
          <p:cNvPr id="466955" name="Picture 14" descr="burnout-3-takedown-c">
            <a:extLst>
              <a:ext uri="{FF2B5EF4-FFF2-40B4-BE49-F238E27FC236}">
                <a16:creationId xmlns:a16="http://schemas.microsoft.com/office/drawing/2014/main" id="{924A5747-BC66-C640-8233-A8181E8C8BB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60626" y="3141681"/>
            <a:ext cx="2087562"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56" name="Text Box 15">
            <a:extLst>
              <a:ext uri="{FF2B5EF4-FFF2-40B4-BE49-F238E27FC236}">
                <a16:creationId xmlns:a16="http://schemas.microsoft.com/office/drawing/2014/main" id="{A6A295BA-B742-8146-83FA-A0F2F7005531}"/>
              </a:ext>
            </a:extLst>
          </p:cNvPr>
          <p:cNvSpPr txBox="1">
            <a:spLocks noChangeArrowheads="1"/>
          </p:cNvSpPr>
          <p:nvPr/>
        </p:nvSpPr>
        <p:spPr bwMode="auto">
          <a:xfrm>
            <a:off x="8021803" y="3854069"/>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a:latin typeface="+mn-lt"/>
                <a:ea typeface="ＭＳ Ｐゴシック" panose="020B0600070205080204" pitchFamily="34" charset="-128"/>
              </a:rPr>
              <a:t>2002</a:t>
            </a:r>
          </a:p>
        </p:txBody>
      </p:sp>
      <p:pic>
        <p:nvPicPr>
          <p:cNvPr id="466957" name="Picture 16" descr="gran-turismo-4-20040624103010208">
            <a:extLst>
              <a:ext uri="{FF2B5EF4-FFF2-40B4-BE49-F238E27FC236}">
                <a16:creationId xmlns:a16="http://schemas.microsoft.com/office/drawing/2014/main" id="{72C3BF5A-DF2D-D34D-B41F-84E04B35D1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60626" y="4781744"/>
            <a:ext cx="208915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58" name="Text Box 17">
            <a:extLst>
              <a:ext uri="{FF2B5EF4-FFF2-40B4-BE49-F238E27FC236}">
                <a16:creationId xmlns:a16="http://schemas.microsoft.com/office/drawing/2014/main" id="{43E0ACA9-60E1-1947-8BB2-73919F742173}"/>
              </a:ext>
            </a:extLst>
          </p:cNvPr>
          <p:cNvSpPr txBox="1">
            <a:spLocks noChangeArrowheads="1"/>
          </p:cNvSpPr>
          <p:nvPr/>
        </p:nvSpPr>
        <p:spPr bwMode="auto">
          <a:xfrm>
            <a:off x="8119319" y="5161694"/>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dirty="0">
                <a:latin typeface="+mn-lt"/>
                <a:ea typeface="ＭＳ Ｐゴシック" panose="020B0600070205080204" pitchFamily="34" charset="-128"/>
              </a:rPr>
              <a:t>2005</a:t>
            </a:r>
          </a:p>
        </p:txBody>
      </p:sp>
      <p:pic>
        <p:nvPicPr>
          <p:cNvPr id="466959" name="Picture 19" descr="ridge-racer">
            <a:extLst>
              <a:ext uri="{FF2B5EF4-FFF2-40B4-BE49-F238E27FC236}">
                <a16:creationId xmlns:a16="http://schemas.microsoft.com/office/drawing/2014/main" id="{C6BCAA19-C3BD-C24D-937A-732CC80C6F0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0812" y="3017292"/>
            <a:ext cx="2016125"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60" name="Text Box 20">
            <a:extLst>
              <a:ext uri="{FF2B5EF4-FFF2-40B4-BE49-F238E27FC236}">
                <a16:creationId xmlns:a16="http://schemas.microsoft.com/office/drawing/2014/main" id="{134A909C-3C4B-6E4A-A320-F454BA22521F}"/>
              </a:ext>
            </a:extLst>
          </p:cNvPr>
          <p:cNvSpPr txBox="1">
            <a:spLocks noChangeArrowheads="1"/>
          </p:cNvSpPr>
          <p:nvPr/>
        </p:nvSpPr>
        <p:spPr bwMode="auto">
          <a:xfrm>
            <a:off x="5132930" y="3161130"/>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dirty="0">
                <a:latin typeface="+mn-lt"/>
                <a:ea typeface="ＭＳ Ｐゴシック" panose="020B0600070205080204" pitchFamily="34" charset="-128"/>
              </a:rPr>
              <a:t>1995</a:t>
            </a:r>
          </a:p>
        </p:txBody>
      </p:sp>
      <p:pic>
        <p:nvPicPr>
          <p:cNvPr id="466961" name="Picture 22" descr="indianapolis500">
            <a:hlinkClick r:id="rId11"/>
            <a:extLst>
              <a:ext uri="{FF2B5EF4-FFF2-40B4-BE49-F238E27FC236}">
                <a16:creationId xmlns:a16="http://schemas.microsoft.com/office/drawing/2014/main" id="{B4F3E5ED-06B4-FE4F-BC8B-43A5AB53F26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11263" y="1511125"/>
            <a:ext cx="2016125"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62" name="Text Box 23">
            <a:extLst>
              <a:ext uri="{FF2B5EF4-FFF2-40B4-BE49-F238E27FC236}">
                <a16:creationId xmlns:a16="http://schemas.microsoft.com/office/drawing/2014/main" id="{A85883E7-6644-A048-94B9-117E5273051F}"/>
              </a:ext>
            </a:extLst>
          </p:cNvPr>
          <p:cNvSpPr txBox="1">
            <a:spLocks noChangeArrowheads="1"/>
          </p:cNvSpPr>
          <p:nvPr/>
        </p:nvSpPr>
        <p:spPr bwMode="auto">
          <a:xfrm>
            <a:off x="5107568" y="1561671"/>
            <a:ext cx="569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buClr>
                <a:schemeClr val="accent2"/>
              </a:buClr>
              <a:buSzPct val="85000"/>
              <a:buFont typeface="Wingdings" pitchFamily="2" charset="2"/>
              <a:buChar char="§"/>
              <a:defRPr sz="2000">
                <a:solidFill>
                  <a:schemeClr val="tx1"/>
                </a:solidFill>
                <a:latin typeface="Rockwell" panose="02060603020205020403" pitchFamily="18" charset="77"/>
              </a:defRPr>
            </a:lvl1pPr>
            <a:lvl2pPr marL="742950" indent="-285750">
              <a:lnSpc>
                <a:spcPct val="90000"/>
              </a:lnSpc>
              <a:spcBef>
                <a:spcPts val="400"/>
              </a:spcBef>
              <a:spcAft>
                <a:spcPts val="200"/>
              </a:spcAft>
              <a:buClr>
                <a:schemeClr val="accent2"/>
              </a:buClr>
              <a:buSzPct val="85000"/>
              <a:buFont typeface="Wingdings" pitchFamily="2" charset="2"/>
              <a:buChar char="§"/>
              <a:defRPr>
                <a:solidFill>
                  <a:schemeClr val="tx1"/>
                </a:solidFill>
                <a:latin typeface="Rockwell" panose="02060603020205020403" pitchFamily="18" charset="77"/>
              </a:defRPr>
            </a:lvl2pPr>
            <a:lvl3pPr marL="11430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3pPr>
            <a:lvl4pPr marL="16002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4pPr>
            <a:lvl5pPr marL="2057400" indent="-228600">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5pPr>
            <a:lvl6pPr marL="25146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6pPr>
            <a:lvl7pPr marL="29718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7pPr>
            <a:lvl8pPr marL="34290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8pPr>
            <a:lvl9pPr marL="3886200" indent="-228600" fontAlgn="base">
              <a:lnSpc>
                <a:spcPct val="90000"/>
              </a:lnSpc>
              <a:spcBef>
                <a:spcPts val="400"/>
              </a:spcBef>
              <a:spcAft>
                <a:spcPts val="200"/>
              </a:spcAft>
              <a:buClr>
                <a:schemeClr val="accent2"/>
              </a:buClr>
              <a:buSzPct val="85000"/>
              <a:buFont typeface="Wingdings" pitchFamily="2" charset="2"/>
              <a:buChar char="§"/>
              <a:defRPr sz="1600">
                <a:solidFill>
                  <a:schemeClr val="tx1"/>
                </a:solidFill>
                <a:latin typeface="Rockwell" panose="02060603020205020403" pitchFamily="18" charset="77"/>
              </a:defRPr>
            </a:lvl9pPr>
          </a:lstStyle>
          <a:p>
            <a:pPr eaLnBrk="1" hangingPunct="1">
              <a:lnSpc>
                <a:spcPct val="100000"/>
              </a:lnSpc>
              <a:spcBef>
                <a:spcPct val="0"/>
              </a:spcBef>
              <a:buClrTx/>
              <a:buSzTx/>
              <a:buFontTx/>
              <a:buNone/>
            </a:pPr>
            <a:r>
              <a:rPr lang="fr-FR" altLang="fr-FR" sz="1600">
                <a:latin typeface="+mn-lt"/>
                <a:ea typeface="ＭＳ Ｐゴシック" panose="020B0600070205080204" pitchFamily="34" charset="-128"/>
              </a:rPr>
              <a:t>1990</a:t>
            </a:r>
          </a:p>
        </p:txBody>
      </p:sp>
      <p:sp>
        <p:nvSpPr>
          <p:cNvPr id="2" name="Espace réservé du numéro de diapositive 1">
            <a:extLst>
              <a:ext uri="{FF2B5EF4-FFF2-40B4-BE49-F238E27FC236}">
                <a16:creationId xmlns:a16="http://schemas.microsoft.com/office/drawing/2014/main" id="{AC630EF9-B1B2-AB45-B5BC-2A231E171A50}"/>
              </a:ext>
            </a:extLst>
          </p:cNvPr>
          <p:cNvSpPr>
            <a:spLocks noGrp="1"/>
          </p:cNvSpPr>
          <p:nvPr>
            <p:ph type="sldNum" sz="quarter" idx="12"/>
          </p:nvPr>
        </p:nvSpPr>
        <p:spPr>
          <a:xfrm>
            <a:off x="7723809" y="5959987"/>
            <a:ext cx="395510" cy="279400"/>
          </a:xfrm>
        </p:spPr>
        <p:txBody>
          <a:bodyPr/>
          <a:lstStyle/>
          <a:p>
            <a:pPr>
              <a:defRPr/>
            </a:pPr>
            <a:fld id="{0618EE83-75C6-9541-90C4-09A9515EB8D4}" type="slidenum">
              <a:rPr lang="en-US" altLang="fr-FR" smtClean="0"/>
              <a:pPr>
                <a:defRPr/>
              </a:pPr>
              <a:t>95</a:t>
            </a:fld>
            <a:endParaRPr lang="en-US" altLang="fr-FR"/>
          </a:p>
        </p:txBody>
      </p:sp>
      <p:sp>
        <p:nvSpPr>
          <p:cNvPr id="466963" name="Titre 1">
            <a:extLst>
              <a:ext uri="{FF2B5EF4-FFF2-40B4-BE49-F238E27FC236}">
                <a16:creationId xmlns:a16="http://schemas.microsoft.com/office/drawing/2014/main" id="{30C609FC-59D4-4342-8C48-9B1C20D278B6}"/>
              </a:ext>
            </a:extLst>
          </p:cNvPr>
          <p:cNvSpPr>
            <a:spLocks noGrp="1" noChangeArrowheads="1"/>
          </p:cNvSpPr>
          <p:nvPr>
            <p:ph type="title" idx="4294967295"/>
          </p:nvPr>
        </p:nvSpPr>
        <p:spPr bwMode="auto">
          <a:xfrm>
            <a:off x="537882" y="361300"/>
            <a:ext cx="7772400" cy="760412"/>
          </a:xfrm>
        </p:spPr>
        <p:txBody>
          <a:bodyPr wrap="square" numCol="1" anchorCtr="0" compatLnSpc="1">
            <a:prstTxWarp prst="textNoShape">
              <a:avLst/>
            </a:prstTxWarp>
            <a:normAutofit/>
          </a:bodyPr>
          <a:lstStyle/>
          <a:p>
            <a:r>
              <a:rPr lang="fr-FR" altLang="fr-FR" sz="3600" dirty="0">
                <a:solidFill>
                  <a:schemeClr val="tx1"/>
                </a:solidFill>
                <a:latin typeface="+mn-lt"/>
              </a:rPr>
              <a:t>Évolution des graphismes</a:t>
            </a:r>
          </a:p>
        </p:txBody>
      </p:sp>
    </p:spTree>
    <p:extLst>
      <p:ext uri="{BB962C8B-B14F-4D97-AF65-F5344CB8AC3E}">
        <p14:creationId xmlns:p14="http://schemas.microsoft.com/office/powerpoint/2010/main" val="18161537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14DD89B3-8247-9340-BDC1-A72318B2EF34}"/>
              </a:ext>
            </a:extLst>
          </p:cNvPr>
          <p:cNvSpPr>
            <a:spLocks noGrp="1"/>
          </p:cNvSpPr>
          <p:nvPr>
            <p:ph type="sldNum" sz="quarter" idx="12"/>
          </p:nvPr>
        </p:nvSpPr>
        <p:spPr/>
        <p:txBody>
          <a:bodyPr/>
          <a:lstStyle/>
          <a:p>
            <a:pPr>
              <a:defRPr/>
            </a:pPr>
            <a:fld id="{0618EE83-75C6-9541-90C4-09A9515EB8D4}" type="slidenum">
              <a:rPr lang="en-US" altLang="fr-FR" smtClean="0"/>
              <a:pPr>
                <a:defRPr/>
              </a:pPr>
              <a:t>96</a:t>
            </a:fld>
            <a:endParaRPr lang="en-US" altLang="fr-FR"/>
          </a:p>
        </p:txBody>
      </p:sp>
      <p:sp>
        <p:nvSpPr>
          <p:cNvPr id="2" name="Titre 1">
            <a:extLst>
              <a:ext uri="{FF2B5EF4-FFF2-40B4-BE49-F238E27FC236}">
                <a16:creationId xmlns:a16="http://schemas.microsoft.com/office/drawing/2014/main" id="{F4FEE718-5AD3-CA44-B75A-8765A258B0D7}"/>
              </a:ext>
            </a:extLst>
          </p:cNvPr>
          <p:cNvSpPr>
            <a:spLocks noGrp="1"/>
          </p:cNvSpPr>
          <p:nvPr>
            <p:ph type="title" idx="4294967295"/>
          </p:nvPr>
        </p:nvSpPr>
        <p:spPr>
          <a:xfrm>
            <a:off x="755576" y="444730"/>
            <a:ext cx="7772400" cy="928687"/>
          </a:xfrm>
        </p:spPr>
        <p:txBody>
          <a:bodyPr/>
          <a:lstStyle/>
          <a:p>
            <a:pPr fontAlgn="auto">
              <a:spcAft>
                <a:spcPts val="0"/>
              </a:spcAft>
              <a:defRPr/>
            </a:pPr>
            <a:r>
              <a:rPr lang="fr-FR" dirty="0"/>
              <a:t>Une petite vidéo</a:t>
            </a:r>
          </a:p>
        </p:txBody>
      </p:sp>
      <p:pic>
        <p:nvPicPr>
          <p:cNvPr id="3" name="L'évolution graphique des jeux vidéos[960x720].MP4" descr="L'évolution graphique des jeux vidéos[960x720]">
            <a:hlinkClick r:id="" action="ppaction://media"/>
            <a:extLst>
              <a:ext uri="{FF2B5EF4-FFF2-40B4-BE49-F238E27FC236}">
                <a16:creationId xmlns:a16="http://schemas.microsoft.com/office/drawing/2014/main" id="{AC605E53-486A-2B43-A355-C86E9D819E37}"/>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4596637" y="2670092"/>
            <a:ext cx="4387255" cy="3290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evolution_jeux.flv.mpg" descr="evolution_jeux.flv">
            <a:hlinkClick r:id="" action="ppaction://media"/>
            <a:extLst>
              <a:ext uri="{FF2B5EF4-FFF2-40B4-BE49-F238E27FC236}">
                <a16:creationId xmlns:a16="http://schemas.microsoft.com/office/drawing/2014/main" id="{5307F011-C38D-8F47-A09E-DF3272E98089}"/>
              </a:ext>
            </a:extLst>
          </p:cNvPr>
          <p:cNvPicPr>
            <a:picLocks noChangeAspect="1" noChangeArrowheads="1"/>
          </p:cNvPicPr>
          <p:nvPr>
            <a:videoFile r:link="rId4"/>
            <p:extLst>
              <p:ext uri="{DAA4B4D4-6D71-4841-9C94-3DE7FCFB9230}">
                <p14:media xmlns:p14="http://schemas.microsoft.com/office/powerpoint/2010/main" r:link="rId3"/>
              </p:ext>
            </p:extLst>
          </p:nvPr>
        </p:nvPicPr>
        <p:blipFill>
          <a:blip r:embed="rId7">
            <a:extLst>
              <a:ext uri="{28A0092B-C50C-407E-A947-70E740481C1C}">
                <a14:useLocalDpi xmlns:a14="http://schemas.microsoft.com/office/drawing/2010/main" val="0"/>
              </a:ext>
            </a:extLst>
          </a:blip>
          <a:srcRect/>
          <a:stretch>
            <a:fillRect/>
          </a:stretch>
        </p:blipFill>
        <p:spPr bwMode="auto">
          <a:xfrm>
            <a:off x="492994" y="1304023"/>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489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504408"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mediacall" presetSubtype="0" fill="hold" nodeType="clickEffect">
                                  <p:stCondLst>
                                    <p:cond delay="0"/>
                                  </p:stCondLst>
                                  <p:childTnLst>
                                    <p:cmd type="call" cmd="playFrom(0.0)">
                                      <p:cBhvr>
                                        <p:cTn id="10" dur="1526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{BB8D8710-1241-5247-820A-2D137CA8B6F1}tf10001064</Template>
  <TotalTime>1625</TotalTime>
  <Words>6064</Words>
  <Application>Microsoft Macintosh PowerPoint</Application>
  <PresentationFormat>Affichage à l'écran (4:3)</PresentationFormat>
  <Paragraphs>530</Paragraphs>
  <Slides>96</Slides>
  <Notes>76</Notes>
  <HiddenSlides>0</HiddenSlides>
  <MMClips>5</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96</vt:i4>
      </vt:variant>
    </vt:vector>
  </HeadingPairs>
  <TitlesOfParts>
    <vt:vector size="102" baseType="lpstr">
      <vt:lpstr>Arial</vt:lpstr>
      <vt:lpstr>Calibri</vt:lpstr>
      <vt:lpstr>Garamond</vt:lpstr>
      <vt:lpstr>Rockwell</vt:lpstr>
      <vt:lpstr>Wingdings 2</vt:lpstr>
      <vt:lpstr>Organique</vt:lpstr>
      <vt:lpstr>10. L’informatique et le cinéma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Voilà Gertie</vt:lpstr>
      <vt:lpstr>Présentation PowerPoint</vt:lpstr>
      <vt:lpstr>Présentation PowerPoint</vt:lpstr>
      <vt:lpstr>1958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11. Les consoles et les jeux vidéo</vt:lpstr>
      <vt:lpstr>Les damnés des mondes numériques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Existe-t-il un profil d’individu  vulnérable ?</vt:lpstr>
      <vt:lpstr>Les ressorts de cette dépendance !</vt:lpstr>
      <vt:lpstr>Présentation PowerPoint</vt:lpstr>
      <vt:lpstr>Peut-on déceler les premiers indices de dépendance ?</vt:lpstr>
      <vt:lpstr>D’où vient le jeu vidéo ?</vt:lpstr>
      <vt:lpstr>1958 </vt:lpstr>
      <vt:lpstr>1962 </vt:lpstr>
      <vt:lpstr>1966-1967</vt:lpstr>
      <vt:lpstr>1970</vt:lpstr>
      <vt:lpstr>1972</vt:lpstr>
      <vt:lpstr>Présentation PowerPoint</vt:lpstr>
      <vt:lpstr>Présentation PowerPoint</vt:lpstr>
      <vt:lpstr>1974</vt:lpstr>
      <vt:lpstr>1975</vt:lpstr>
      <vt:lpstr>1976</vt:lpstr>
      <vt:lpstr>1977</vt:lpstr>
      <vt:lpstr>1978</vt:lpstr>
      <vt:lpstr>1979</vt:lpstr>
      <vt:lpstr>1980</vt:lpstr>
      <vt:lpstr>1981</vt:lpstr>
      <vt:lpstr>1982</vt:lpstr>
      <vt:lpstr>Présentation PowerPoint</vt:lpstr>
      <vt:lpstr>1983</vt:lpstr>
      <vt:lpstr>1984</vt:lpstr>
      <vt:lpstr>1985</vt:lpstr>
      <vt:lpstr>1986</vt:lpstr>
      <vt:lpstr>1987</vt:lpstr>
      <vt:lpstr>1989</vt:lpstr>
      <vt:lpstr>Présentation PowerPoint</vt:lpstr>
      <vt:lpstr>1990</vt:lpstr>
      <vt:lpstr>1991</vt:lpstr>
      <vt:lpstr>1992</vt:lpstr>
      <vt:lpstr>Présentation PowerPoint</vt:lpstr>
      <vt:lpstr>1993</vt:lpstr>
      <vt:lpstr>1994</vt:lpstr>
      <vt:lpstr>1995</vt:lpstr>
      <vt:lpstr>Présentation PowerPoint</vt:lpstr>
      <vt:lpstr>1998</vt:lpstr>
      <vt:lpstr>Présentation PowerPoint</vt:lpstr>
      <vt:lpstr>1999</vt:lpstr>
      <vt:lpstr>2000</vt:lpstr>
      <vt:lpstr>Présentation PowerPoint</vt:lpstr>
      <vt:lpstr>2001</vt:lpstr>
      <vt:lpstr>2002</vt:lpstr>
      <vt:lpstr>Présentation PowerPoint</vt:lpstr>
      <vt:lpstr>2003</vt:lpstr>
      <vt:lpstr>Présentation PowerPoint</vt:lpstr>
      <vt:lpstr>2004</vt:lpstr>
      <vt:lpstr>Présentation PowerPoint</vt:lpstr>
      <vt:lpstr>2005</vt:lpstr>
      <vt:lpstr>2006</vt:lpstr>
      <vt:lpstr>Présentation PowerPoint</vt:lpstr>
      <vt:lpstr>Présentation PowerPoint</vt:lpstr>
      <vt:lpstr>Évolution des graphismes</vt:lpstr>
      <vt:lpstr>Une petite vidéo</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 Information  &amp; Evolution de la communication</dc:title>
  <dc:creator>robin</dc:creator>
  <cp:lastModifiedBy>Robin Vivian</cp:lastModifiedBy>
  <cp:revision>124</cp:revision>
  <dcterms:created xsi:type="dcterms:W3CDTF">2009-12-17T16:18:41Z</dcterms:created>
  <dcterms:modified xsi:type="dcterms:W3CDTF">2021-09-18T13:23:54Z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TC011594411036</vt:lpwstr>
  </property>
</Properties>
</file>